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11089561" r:id="rId3"/>
    <p:sldId id="258" r:id="rId4"/>
    <p:sldId id="259" r:id="rId5"/>
    <p:sldId id="260" r:id="rId6"/>
    <p:sldId id="269" r:id="rId7"/>
    <p:sldId id="11089563" r:id="rId8"/>
    <p:sldId id="11089564" r:id="rId9"/>
    <p:sldId id="261" r:id="rId10"/>
    <p:sldId id="11089554" r:id="rId11"/>
    <p:sldId id="11089555" r:id="rId12"/>
    <p:sldId id="262" r:id="rId13"/>
    <p:sldId id="11089557" r:id="rId14"/>
    <p:sldId id="11089562" r:id="rId15"/>
    <p:sldId id="263" r:id="rId16"/>
    <p:sldId id="11089559" r:id="rId17"/>
    <p:sldId id="271" r:id="rId18"/>
    <p:sldId id="264" r:id="rId19"/>
    <p:sldId id="265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37572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37572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37572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37572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37572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37572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37572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37572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37572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737572"/>
        </a:fontRef>
        <a:srgbClr val="73757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DCFD3"/>
          </a:solidFill>
        </a:fill>
      </a:tcStyle>
    </a:wholeTbl>
    <a:band2H>
      <a:tcTxStyle/>
      <a:tcStyle>
        <a:tcBdr/>
        <a:fill>
          <a:solidFill>
            <a:srgbClr val="E8E9EA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737572"/>
        </a:fontRef>
        <a:srgbClr val="73757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BDFD8"/>
          </a:solidFill>
        </a:fill>
      </a:tcStyle>
    </a:wholeTbl>
    <a:band2H>
      <a:tcTxStyle/>
      <a:tcStyle>
        <a:tcBdr/>
        <a:fill>
          <a:solidFill>
            <a:srgbClr val="E7F0ED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737572"/>
        </a:fontRef>
        <a:srgbClr val="73757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737572"/>
        </a:fontRef>
        <a:srgbClr val="7375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chemeClr val="accent2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737572"/>
        </a:fontRef>
        <a:srgbClr val="7375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37572"/>
              </a:solidFill>
              <a:prstDash val="solid"/>
              <a:round/>
            </a:ln>
          </a:top>
          <a:bottom>
            <a:ln w="25400" cap="flat">
              <a:solidFill>
                <a:srgbClr val="73757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37572"/>
              </a:solidFill>
              <a:prstDash val="solid"/>
              <a:round/>
            </a:ln>
          </a:top>
          <a:bottom>
            <a:ln w="25400" cap="flat">
              <a:solidFill>
                <a:srgbClr val="73757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737572"/>
        </a:fontRef>
        <a:srgbClr val="73757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4D5D4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737572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737572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7375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737572"/>
        </a:fontRef>
        <a:srgbClr val="737572"/>
      </a:tcTxStyle>
      <a:tcStyle>
        <a:tcBdr>
          <a:left>
            <a:ln w="12700" cap="flat">
              <a:solidFill>
                <a:srgbClr val="737572"/>
              </a:solidFill>
              <a:prstDash val="solid"/>
              <a:round/>
            </a:ln>
          </a:left>
          <a:right>
            <a:ln w="12700" cap="flat">
              <a:solidFill>
                <a:srgbClr val="737572"/>
              </a:solidFill>
              <a:prstDash val="solid"/>
              <a:round/>
            </a:ln>
          </a:right>
          <a:top>
            <a:ln w="12700" cap="flat">
              <a:solidFill>
                <a:srgbClr val="737572"/>
              </a:solidFill>
              <a:prstDash val="solid"/>
              <a:round/>
            </a:ln>
          </a:top>
          <a:bottom>
            <a:ln w="12700" cap="flat">
              <a:solidFill>
                <a:srgbClr val="737572"/>
              </a:solidFill>
              <a:prstDash val="solid"/>
              <a:round/>
            </a:ln>
          </a:bottom>
          <a:insideH>
            <a:ln w="12700" cap="flat">
              <a:solidFill>
                <a:srgbClr val="737572"/>
              </a:solidFill>
              <a:prstDash val="solid"/>
              <a:round/>
            </a:ln>
          </a:insideH>
          <a:insideV>
            <a:ln w="12700" cap="flat">
              <a:solidFill>
                <a:srgbClr val="737572"/>
              </a:solidFill>
              <a:prstDash val="solid"/>
              <a:round/>
            </a:ln>
          </a:insideV>
        </a:tcBdr>
        <a:fill>
          <a:solidFill>
            <a:srgbClr val="737572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737572"/>
        </a:fontRef>
        <a:srgbClr val="737572"/>
      </a:tcTxStyle>
      <a:tcStyle>
        <a:tcBdr>
          <a:left>
            <a:ln w="12700" cap="flat">
              <a:solidFill>
                <a:srgbClr val="737572"/>
              </a:solidFill>
              <a:prstDash val="solid"/>
              <a:round/>
            </a:ln>
          </a:left>
          <a:right>
            <a:ln w="12700" cap="flat">
              <a:solidFill>
                <a:srgbClr val="737572"/>
              </a:solidFill>
              <a:prstDash val="solid"/>
              <a:round/>
            </a:ln>
          </a:right>
          <a:top>
            <a:ln w="12700" cap="flat">
              <a:solidFill>
                <a:srgbClr val="737572"/>
              </a:solidFill>
              <a:prstDash val="solid"/>
              <a:round/>
            </a:ln>
          </a:top>
          <a:bottom>
            <a:ln w="12700" cap="flat">
              <a:solidFill>
                <a:srgbClr val="737572"/>
              </a:solidFill>
              <a:prstDash val="solid"/>
              <a:round/>
            </a:ln>
          </a:bottom>
          <a:insideH>
            <a:ln w="12700" cap="flat">
              <a:solidFill>
                <a:srgbClr val="737572"/>
              </a:solidFill>
              <a:prstDash val="solid"/>
              <a:round/>
            </a:ln>
          </a:insideH>
          <a:insideV>
            <a:ln w="12700" cap="flat">
              <a:solidFill>
                <a:srgbClr val="737572"/>
              </a:solidFill>
              <a:prstDash val="solid"/>
              <a:round/>
            </a:ln>
          </a:insideV>
        </a:tcBdr>
        <a:fill>
          <a:solidFill>
            <a:srgbClr val="737572">
              <a:alpha val="20000"/>
            </a:srgbClr>
          </a:solidFill>
        </a:fill>
      </a:tcStyle>
    </a:firstCol>
    <a:lastRow>
      <a:tcTxStyle b="on" i="off">
        <a:fontRef idx="minor">
          <a:srgbClr val="737572"/>
        </a:fontRef>
        <a:srgbClr val="737572"/>
      </a:tcTxStyle>
      <a:tcStyle>
        <a:tcBdr>
          <a:left>
            <a:ln w="12700" cap="flat">
              <a:solidFill>
                <a:srgbClr val="737572"/>
              </a:solidFill>
              <a:prstDash val="solid"/>
              <a:round/>
            </a:ln>
          </a:left>
          <a:right>
            <a:ln w="12700" cap="flat">
              <a:solidFill>
                <a:srgbClr val="737572"/>
              </a:solidFill>
              <a:prstDash val="solid"/>
              <a:round/>
            </a:ln>
          </a:right>
          <a:top>
            <a:ln w="50800" cap="flat">
              <a:solidFill>
                <a:srgbClr val="737572"/>
              </a:solidFill>
              <a:prstDash val="solid"/>
              <a:round/>
            </a:ln>
          </a:top>
          <a:bottom>
            <a:ln w="12700" cap="flat">
              <a:solidFill>
                <a:srgbClr val="737572"/>
              </a:solidFill>
              <a:prstDash val="solid"/>
              <a:round/>
            </a:ln>
          </a:bottom>
          <a:insideH>
            <a:ln w="12700" cap="flat">
              <a:solidFill>
                <a:srgbClr val="737572"/>
              </a:solidFill>
              <a:prstDash val="solid"/>
              <a:round/>
            </a:ln>
          </a:insideH>
          <a:insideV>
            <a:ln w="12700" cap="flat">
              <a:solidFill>
                <a:srgbClr val="73757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737572"/>
        </a:fontRef>
        <a:srgbClr val="737572"/>
      </a:tcTxStyle>
      <a:tcStyle>
        <a:tcBdr>
          <a:left>
            <a:ln w="12700" cap="flat">
              <a:solidFill>
                <a:srgbClr val="737572"/>
              </a:solidFill>
              <a:prstDash val="solid"/>
              <a:round/>
            </a:ln>
          </a:left>
          <a:right>
            <a:ln w="12700" cap="flat">
              <a:solidFill>
                <a:srgbClr val="737572"/>
              </a:solidFill>
              <a:prstDash val="solid"/>
              <a:round/>
            </a:ln>
          </a:right>
          <a:top>
            <a:ln w="12700" cap="flat">
              <a:solidFill>
                <a:srgbClr val="737572"/>
              </a:solidFill>
              <a:prstDash val="solid"/>
              <a:round/>
            </a:ln>
          </a:top>
          <a:bottom>
            <a:ln w="25400" cap="flat">
              <a:solidFill>
                <a:srgbClr val="737572"/>
              </a:solidFill>
              <a:prstDash val="solid"/>
              <a:round/>
            </a:ln>
          </a:bottom>
          <a:insideH>
            <a:ln w="12700" cap="flat">
              <a:solidFill>
                <a:srgbClr val="737572"/>
              </a:solidFill>
              <a:prstDash val="solid"/>
              <a:round/>
            </a:ln>
          </a:insideH>
          <a:insideV>
            <a:ln w="12700" cap="flat">
              <a:solidFill>
                <a:srgbClr val="737572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9"/>
    <p:restoredTop sz="94713"/>
  </p:normalViewPr>
  <p:slideViewPr>
    <p:cSldViewPr snapToGrid="0">
      <p:cViewPr varScale="1">
        <p:scale>
          <a:sx n="91" d="100"/>
          <a:sy n="91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5D737-C133-D54E-BE39-E4A5E0721497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0E99B9-2454-094B-9D88-7691015C49CE}">
      <dgm:prSet phldrT="[Text]"/>
      <dgm:spPr/>
      <dgm:t>
        <a:bodyPr/>
        <a:lstStyle/>
        <a:p>
          <a:r>
            <a:rPr lang="en-US" dirty="0"/>
            <a:t>Our Team</a:t>
          </a:r>
        </a:p>
      </dgm:t>
    </dgm:pt>
    <dgm:pt modelId="{423D28AA-8F6E-B340-BD7C-0E36A1799D27}" type="parTrans" cxnId="{BF39F6D8-9760-5048-8155-9A0885302EDF}">
      <dgm:prSet/>
      <dgm:spPr/>
      <dgm:t>
        <a:bodyPr/>
        <a:lstStyle/>
        <a:p>
          <a:endParaRPr lang="en-US"/>
        </a:p>
      </dgm:t>
    </dgm:pt>
    <dgm:pt modelId="{EC16708F-1D93-D74F-A88D-031A561E8F56}" type="sibTrans" cxnId="{BF39F6D8-9760-5048-8155-9A0885302EDF}">
      <dgm:prSet/>
      <dgm:spPr/>
      <dgm:t>
        <a:bodyPr/>
        <a:lstStyle/>
        <a:p>
          <a:endParaRPr lang="en-US"/>
        </a:p>
      </dgm:t>
    </dgm:pt>
    <dgm:pt modelId="{12289F2E-F65A-8545-8F5B-2768FFAC9740}">
      <dgm:prSet phldrT="[Text]"/>
      <dgm:spPr/>
      <dgm:t>
        <a:bodyPr/>
        <a:lstStyle/>
        <a:p>
          <a:r>
            <a:rPr lang="en-US" dirty="0"/>
            <a:t>Robert Gatchell, COO</a:t>
          </a:r>
        </a:p>
      </dgm:t>
    </dgm:pt>
    <dgm:pt modelId="{186AC07A-91AA-654C-99E2-E5DD8613FBDB}" type="parTrans" cxnId="{87F9760D-DC47-8348-8DED-12CAED8F955D}">
      <dgm:prSet/>
      <dgm:spPr/>
      <dgm:t>
        <a:bodyPr/>
        <a:lstStyle/>
        <a:p>
          <a:endParaRPr lang="en-US"/>
        </a:p>
      </dgm:t>
    </dgm:pt>
    <dgm:pt modelId="{4C98F8F3-7B55-EC40-9660-C67C6B2DD4A9}" type="sibTrans" cxnId="{87F9760D-DC47-8348-8DED-12CAED8F955D}">
      <dgm:prSet/>
      <dgm:spPr/>
      <dgm:t>
        <a:bodyPr/>
        <a:lstStyle/>
        <a:p>
          <a:endParaRPr lang="en-US"/>
        </a:p>
      </dgm:t>
    </dgm:pt>
    <dgm:pt modelId="{0AF8DEEA-D3EA-BE43-9018-141BD9D90861}">
      <dgm:prSet phldrT="[Text]"/>
      <dgm:spPr/>
      <dgm:t>
        <a:bodyPr/>
        <a:lstStyle/>
        <a:p>
          <a:r>
            <a:rPr lang="en-US" dirty="0"/>
            <a:t>Shing Tao, Chairman &amp; CEO</a:t>
          </a:r>
        </a:p>
      </dgm:t>
    </dgm:pt>
    <dgm:pt modelId="{118B4E63-A5A9-EC45-9960-5F303799BB47}" type="parTrans" cxnId="{1419590E-40F3-AF46-82D1-8051C165FE81}">
      <dgm:prSet/>
      <dgm:spPr/>
      <dgm:t>
        <a:bodyPr/>
        <a:lstStyle/>
        <a:p>
          <a:endParaRPr lang="en-US"/>
        </a:p>
      </dgm:t>
    </dgm:pt>
    <dgm:pt modelId="{0254CBC3-4064-7446-B9C9-03EA817BE427}" type="sibTrans" cxnId="{1419590E-40F3-AF46-82D1-8051C165FE81}">
      <dgm:prSet/>
      <dgm:spPr/>
      <dgm:t>
        <a:bodyPr/>
        <a:lstStyle/>
        <a:p>
          <a:endParaRPr lang="en-US"/>
        </a:p>
      </dgm:t>
    </dgm:pt>
    <dgm:pt modelId="{9F6E7541-48FA-A742-BD3C-E3D80AC3A5E4}">
      <dgm:prSet phldrT="[Text]"/>
      <dgm:spPr/>
      <dgm:t>
        <a:bodyPr/>
        <a:lstStyle/>
        <a:p>
          <a:r>
            <a:rPr lang="en-US" dirty="0"/>
            <a:t>Jason Wei, CTO</a:t>
          </a:r>
        </a:p>
      </dgm:t>
    </dgm:pt>
    <dgm:pt modelId="{D2CBA1AF-2CA8-504F-AEF6-258026D98EE8}" type="parTrans" cxnId="{3F4BC3B8-6285-694A-A3C2-53251555C886}">
      <dgm:prSet/>
      <dgm:spPr/>
      <dgm:t>
        <a:bodyPr/>
        <a:lstStyle/>
        <a:p>
          <a:endParaRPr lang="en-US"/>
        </a:p>
      </dgm:t>
    </dgm:pt>
    <dgm:pt modelId="{9E701805-210C-BF40-944F-06AB0C187340}" type="sibTrans" cxnId="{3F4BC3B8-6285-694A-A3C2-53251555C886}">
      <dgm:prSet/>
      <dgm:spPr/>
      <dgm:t>
        <a:bodyPr/>
        <a:lstStyle/>
        <a:p>
          <a:endParaRPr lang="en-US"/>
        </a:p>
      </dgm:t>
    </dgm:pt>
    <dgm:pt modelId="{37E877E9-D73E-CC43-AC58-E7995EC0E2BB}">
      <dgm:prSet phldrT="[Text]"/>
      <dgm:spPr/>
      <dgm:t>
        <a:bodyPr/>
        <a:lstStyle/>
        <a:p>
          <a:r>
            <a:rPr lang="en-US" dirty="0"/>
            <a:t>Kai Tao, CSO</a:t>
          </a:r>
        </a:p>
      </dgm:t>
    </dgm:pt>
    <dgm:pt modelId="{3BE7032C-F98B-5C4A-8FE5-64CB66FFFA12}" type="parTrans" cxnId="{5AC56735-A92A-7147-8E89-9AED1CFBD520}">
      <dgm:prSet/>
      <dgm:spPr/>
      <dgm:t>
        <a:bodyPr/>
        <a:lstStyle/>
        <a:p>
          <a:endParaRPr lang="en-US"/>
        </a:p>
      </dgm:t>
    </dgm:pt>
    <dgm:pt modelId="{E231E772-CB79-EE41-905A-A09F2E879F6E}" type="sibTrans" cxnId="{5AC56735-A92A-7147-8E89-9AED1CFBD520}">
      <dgm:prSet/>
      <dgm:spPr/>
      <dgm:t>
        <a:bodyPr/>
        <a:lstStyle/>
        <a:p>
          <a:endParaRPr lang="en-US"/>
        </a:p>
      </dgm:t>
    </dgm:pt>
    <dgm:pt modelId="{4EBFE6F3-3622-F544-8281-386746FB122B}">
      <dgm:prSet phldrT="[Text]"/>
      <dgm:spPr/>
      <dgm:t>
        <a:bodyPr/>
        <a:lstStyle/>
        <a:p>
          <a:r>
            <a:rPr lang="en-US" dirty="0"/>
            <a:t>DeMeaky Williams, CRO</a:t>
          </a:r>
        </a:p>
      </dgm:t>
    </dgm:pt>
    <dgm:pt modelId="{E2942E5D-5948-9948-A147-BF6434FF11A3}" type="parTrans" cxnId="{16195684-3705-9F4F-A2AC-CC3810804BDD}">
      <dgm:prSet/>
      <dgm:spPr/>
      <dgm:t>
        <a:bodyPr/>
        <a:lstStyle/>
        <a:p>
          <a:endParaRPr lang="en-US"/>
        </a:p>
      </dgm:t>
    </dgm:pt>
    <dgm:pt modelId="{25B0E052-4D2F-5F47-91CB-5F96B103ADE7}" type="sibTrans" cxnId="{16195684-3705-9F4F-A2AC-CC3810804BDD}">
      <dgm:prSet/>
      <dgm:spPr/>
      <dgm:t>
        <a:bodyPr/>
        <a:lstStyle/>
        <a:p>
          <a:endParaRPr lang="en-US"/>
        </a:p>
      </dgm:t>
    </dgm:pt>
    <dgm:pt modelId="{CA99BA3E-82A8-F248-920D-8747C70A696E}">
      <dgm:prSet phldrT="[Text]"/>
      <dgm:spPr/>
      <dgm:t>
        <a:bodyPr/>
        <a:lstStyle/>
        <a:p>
          <a:r>
            <a:rPr lang="en-US" dirty="0"/>
            <a:t>Kirk Hooten, DSO</a:t>
          </a:r>
        </a:p>
      </dgm:t>
    </dgm:pt>
    <dgm:pt modelId="{4F154127-3601-F645-B4EF-C2012293CB0A}" type="parTrans" cxnId="{D6BC5175-22A7-D748-9234-9DEE4E7CEA27}">
      <dgm:prSet/>
      <dgm:spPr/>
      <dgm:t>
        <a:bodyPr/>
        <a:lstStyle/>
        <a:p>
          <a:endParaRPr lang="en-US"/>
        </a:p>
      </dgm:t>
    </dgm:pt>
    <dgm:pt modelId="{F321337B-572A-3E40-BB19-DEB5E427F081}" type="sibTrans" cxnId="{D6BC5175-22A7-D748-9234-9DEE4E7CEA27}">
      <dgm:prSet/>
      <dgm:spPr/>
      <dgm:t>
        <a:bodyPr/>
        <a:lstStyle/>
        <a:p>
          <a:endParaRPr lang="en-US"/>
        </a:p>
      </dgm:t>
    </dgm:pt>
    <dgm:pt modelId="{1C2E4D18-5F40-F447-8E9B-547A10EEF92A}" type="pres">
      <dgm:prSet presAssocID="{8825D737-C133-D54E-BE39-E4A5E0721497}" presName="layout" presStyleCnt="0">
        <dgm:presLayoutVars>
          <dgm:chMax/>
          <dgm:chPref/>
          <dgm:dir/>
          <dgm:resizeHandles/>
        </dgm:presLayoutVars>
      </dgm:prSet>
      <dgm:spPr/>
    </dgm:pt>
    <dgm:pt modelId="{C073884C-2529-0F40-BF3C-BDC87288767F}" type="pres">
      <dgm:prSet presAssocID="{CC0E99B9-2454-094B-9D88-7691015C49CE}" presName="root" presStyleCnt="0">
        <dgm:presLayoutVars>
          <dgm:chMax/>
          <dgm:chPref/>
        </dgm:presLayoutVars>
      </dgm:prSet>
      <dgm:spPr/>
    </dgm:pt>
    <dgm:pt modelId="{B3B2FCDC-226B-5541-A0E9-9D16A812188E}" type="pres">
      <dgm:prSet presAssocID="{CC0E99B9-2454-094B-9D88-7691015C49CE}" presName="rootComposite" presStyleCnt="0">
        <dgm:presLayoutVars/>
      </dgm:prSet>
      <dgm:spPr/>
    </dgm:pt>
    <dgm:pt modelId="{7368221F-054A-3E4F-9EC4-172871620617}" type="pres">
      <dgm:prSet presAssocID="{CC0E99B9-2454-094B-9D88-7691015C49CE}" presName="ParentAccent" presStyleLbl="alignNode1" presStyleIdx="0" presStyleCnt="1"/>
      <dgm:spPr/>
    </dgm:pt>
    <dgm:pt modelId="{7187EF69-C084-CE4C-B433-43563739A710}" type="pres">
      <dgm:prSet presAssocID="{CC0E99B9-2454-094B-9D88-7691015C49CE}" presName="ParentSmallAccent" presStyleLbl="fgAcc1" presStyleIdx="0" presStyleCnt="1"/>
      <dgm:spPr/>
    </dgm:pt>
    <dgm:pt modelId="{2A966CC1-6FB2-6B43-8ADD-5C114BD52985}" type="pres">
      <dgm:prSet presAssocID="{CC0E99B9-2454-094B-9D88-7691015C49CE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AA618A84-2A9A-C04F-A163-DBF020225BA2}" type="pres">
      <dgm:prSet presAssocID="{CC0E99B9-2454-094B-9D88-7691015C49CE}" presName="childShape" presStyleCnt="0">
        <dgm:presLayoutVars>
          <dgm:chMax val="0"/>
          <dgm:chPref val="0"/>
        </dgm:presLayoutVars>
      </dgm:prSet>
      <dgm:spPr/>
    </dgm:pt>
    <dgm:pt modelId="{30945EDB-6307-5342-B706-4D6F0A46395F}" type="pres">
      <dgm:prSet presAssocID="{0AF8DEEA-D3EA-BE43-9018-141BD9D90861}" presName="childComposite" presStyleCnt="0">
        <dgm:presLayoutVars>
          <dgm:chMax val="0"/>
          <dgm:chPref val="0"/>
        </dgm:presLayoutVars>
      </dgm:prSet>
      <dgm:spPr/>
    </dgm:pt>
    <dgm:pt modelId="{DD4099AA-9A0E-D44F-BCCA-BFC921D3EE7A}" type="pres">
      <dgm:prSet presAssocID="{0AF8DEEA-D3EA-BE43-9018-141BD9D90861}" presName="ChildAccent" presStyleLbl="solidFgAcc1" presStyleIdx="0" presStyleCnt="6"/>
      <dgm:spPr/>
    </dgm:pt>
    <dgm:pt modelId="{0F7A5FC3-315F-3740-9CB3-9AF52A0F5F3C}" type="pres">
      <dgm:prSet presAssocID="{0AF8DEEA-D3EA-BE43-9018-141BD9D90861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FB464BE1-F094-0E49-9DAE-734AA6BE75C8}" type="pres">
      <dgm:prSet presAssocID="{12289F2E-F65A-8545-8F5B-2768FFAC9740}" presName="childComposite" presStyleCnt="0">
        <dgm:presLayoutVars>
          <dgm:chMax val="0"/>
          <dgm:chPref val="0"/>
        </dgm:presLayoutVars>
      </dgm:prSet>
      <dgm:spPr/>
    </dgm:pt>
    <dgm:pt modelId="{813BE121-3D25-A74A-A521-7C1E2C51A877}" type="pres">
      <dgm:prSet presAssocID="{12289F2E-F65A-8545-8F5B-2768FFAC9740}" presName="ChildAccent" presStyleLbl="solidFgAcc1" presStyleIdx="1" presStyleCnt="6"/>
      <dgm:spPr/>
    </dgm:pt>
    <dgm:pt modelId="{ECFF0184-B704-0947-BCB1-666B23617736}" type="pres">
      <dgm:prSet presAssocID="{12289F2E-F65A-8545-8F5B-2768FFAC9740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1D2331BA-367A-214C-8815-CF94E7A0A212}" type="pres">
      <dgm:prSet presAssocID="{9F6E7541-48FA-A742-BD3C-E3D80AC3A5E4}" presName="childComposite" presStyleCnt="0">
        <dgm:presLayoutVars>
          <dgm:chMax val="0"/>
          <dgm:chPref val="0"/>
        </dgm:presLayoutVars>
      </dgm:prSet>
      <dgm:spPr/>
    </dgm:pt>
    <dgm:pt modelId="{03AC7B8A-10CC-3D43-B4A7-1173E260EA0F}" type="pres">
      <dgm:prSet presAssocID="{9F6E7541-48FA-A742-BD3C-E3D80AC3A5E4}" presName="ChildAccent" presStyleLbl="solidFgAcc1" presStyleIdx="2" presStyleCnt="6"/>
      <dgm:spPr/>
    </dgm:pt>
    <dgm:pt modelId="{1BB4D3FC-1CE6-1A4E-86B6-6787CC7AC9A5}" type="pres">
      <dgm:prSet presAssocID="{9F6E7541-48FA-A742-BD3C-E3D80AC3A5E4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86602B6D-26DD-F149-B42D-91D2112D30FD}" type="pres">
      <dgm:prSet presAssocID="{37E877E9-D73E-CC43-AC58-E7995EC0E2BB}" presName="childComposite" presStyleCnt="0">
        <dgm:presLayoutVars>
          <dgm:chMax val="0"/>
          <dgm:chPref val="0"/>
        </dgm:presLayoutVars>
      </dgm:prSet>
      <dgm:spPr/>
    </dgm:pt>
    <dgm:pt modelId="{66BACC6E-CC1D-D14A-AF17-01061825FFEA}" type="pres">
      <dgm:prSet presAssocID="{37E877E9-D73E-CC43-AC58-E7995EC0E2BB}" presName="ChildAccent" presStyleLbl="solidFgAcc1" presStyleIdx="3" presStyleCnt="6"/>
      <dgm:spPr/>
    </dgm:pt>
    <dgm:pt modelId="{128E8028-9A06-F64E-B37F-3ECB8745BC73}" type="pres">
      <dgm:prSet presAssocID="{37E877E9-D73E-CC43-AC58-E7995EC0E2BB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485B7244-8B9C-954E-AB6B-6313E91ABA75}" type="pres">
      <dgm:prSet presAssocID="{4EBFE6F3-3622-F544-8281-386746FB122B}" presName="childComposite" presStyleCnt="0">
        <dgm:presLayoutVars>
          <dgm:chMax val="0"/>
          <dgm:chPref val="0"/>
        </dgm:presLayoutVars>
      </dgm:prSet>
      <dgm:spPr/>
    </dgm:pt>
    <dgm:pt modelId="{E2895880-FB14-BD45-904E-C987D1F74C81}" type="pres">
      <dgm:prSet presAssocID="{4EBFE6F3-3622-F544-8281-386746FB122B}" presName="ChildAccent" presStyleLbl="solidFgAcc1" presStyleIdx="4" presStyleCnt="6"/>
      <dgm:spPr/>
    </dgm:pt>
    <dgm:pt modelId="{0422F585-4FE4-1946-BC27-AEFCCBDEE64E}" type="pres">
      <dgm:prSet presAssocID="{4EBFE6F3-3622-F544-8281-386746FB122B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92CA6F26-271E-234F-8577-3F549365520A}" type="pres">
      <dgm:prSet presAssocID="{CA99BA3E-82A8-F248-920D-8747C70A696E}" presName="childComposite" presStyleCnt="0">
        <dgm:presLayoutVars>
          <dgm:chMax val="0"/>
          <dgm:chPref val="0"/>
        </dgm:presLayoutVars>
      </dgm:prSet>
      <dgm:spPr/>
    </dgm:pt>
    <dgm:pt modelId="{5AB924B2-2BD1-A04A-8B33-C680C6F60BFC}" type="pres">
      <dgm:prSet presAssocID="{CA99BA3E-82A8-F248-920D-8747C70A696E}" presName="ChildAccent" presStyleLbl="solidFgAcc1" presStyleIdx="5" presStyleCnt="6"/>
      <dgm:spPr/>
    </dgm:pt>
    <dgm:pt modelId="{44D4A8FB-2A35-0E44-9EE5-2B0CE2F8D454}" type="pres">
      <dgm:prSet presAssocID="{CA99BA3E-82A8-F248-920D-8747C70A696E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87F9760D-DC47-8348-8DED-12CAED8F955D}" srcId="{CC0E99B9-2454-094B-9D88-7691015C49CE}" destId="{12289F2E-F65A-8545-8F5B-2768FFAC9740}" srcOrd="1" destOrd="0" parTransId="{186AC07A-91AA-654C-99E2-E5DD8613FBDB}" sibTransId="{4C98F8F3-7B55-EC40-9660-C67C6B2DD4A9}"/>
    <dgm:cxn modelId="{1419590E-40F3-AF46-82D1-8051C165FE81}" srcId="{CC0E99B9-2454-094B-9D88-7691015C49CE}" destId="{0AF8DEEA-D3EA-BE43-9018-141BD9D90861}" srcOrd="0" destOrd="0" parTransId="{118B4E63-A5A9-EC45-9960-5F303799BB47}" sibTransId="{0254CBC3-4064-7446-B9C9-03EA817BE427}"/>
    <dgm:cxn modelId="{6917102C-6C18-9345-9F99-C8EDF7A68694}" type="presOf" srcId="{9F6E7541-48FA-A742-BD3C-E3D80AC3A5E4}" destId="{1BB4D3FC-1CE6-1A4E-86B6-6787CC7AC9A5}" srcOrd="0" destOrd="0" presId="urn:microsoft.com/office/officeart/2008/layout/SquareAccentList"/>
    <dgm:cxn modelId="{1F15FC34-7BB1-9548-8D3D-9C5140E29BA7}" type="presOf" srcId="{12289F2E-F65A-8545-8F5B-2768FFAC9740}" destId="{ECFF0184-B704-0947-BCB1-666B23617736}" srcOrd="0" destOrd="0" presId="urn:microsoft.com/office/officeart/2008/layout/SquareAccentList"/>
    <dgm:cxn modelId="{5AC56735-A92A-7147-8E89-9AED1CFBD520}" srcId="{CC0E99B9-2454-094B-9D88-7691015C49CE}" destId="{37E877E9-D73E-CC43-AC58-E7995EC0E2BB}" srcOrd="3" destOrd="0" parTransId="{3BE7032C-F98B-5C4A-8FE5-64CB66FFFA12}" sibTransId="{E231E772-CB79-EE41-905A-A09F2E879F6E}"/>
    <dgm:cxn modelId="{6406863B-1D26-5847-921F-4F07BAF46FC3}" type="presOf" srcId="{CC0E99B9-2454-094B-9D88-7691015C49CE}" destId="{2A966CC1-6FB2-6B43-8ADD-5C114BD52985}" srcOrd="0" destOrd="0" presId="urn:microsoft.com/office/officeart/2008/layout/SquareAccentList"/>
    <dgm:cxn modelId="{4DCC3C46-F82D-6843-874D-6945C3DEF9E0}" type="presOf" srcId="{8825D737-C133-D54E-BE39-E4A5E0721497}" destId="{1C2E4D18-5F40-F447-8E9B-547A10EEF92A}" srcOrd="0" destOrd="0" presId="urn:microsoft.com/office/officeart/2008/layout/SquareAccentList"/>
    <dgm:cxn modelId="{CDBF1E51-08E9-3B4B-9D51-8DB611EABFBF}" type="presOf" srcId="{CA99BA3E-82A8-F248-920D-8747C70A696E}" destId="{44D4A8FB-2A35-0E44-9EE5-2B0CE2F8D454}" srcOrd="0" destOrd="0" presId="urn:microsoft.com/office/officeart/2008/layout/SquareAccentList"/>
    <dgm:cxn modelId="{D93BEC68-4FA6-5340-BBEC-9B33ADE36694}" type="presOf" srcId="{37E877E9-D73E-CC43-AC58-E7995EC0E2BB}" destId="{128E8028-9A06-F64E-B37F-3ECB8745BC73}" srcOrd="0" destOrd="0" presId="urn:microsoft.com/office/officeart/2008/layout/SquareAccentList"/>
    <dgm:cxn modelId="{D6BC5175-22A7-D748-9234-9DEE4E7CEA27}" srcId="{CC0E99B9-2454-094B-9D88-7691015C49CE}" destId="{CA99BA3E-82A8-F248-920D-8747C70A696E}" srcOrd="5" destOrd="0" parTransId="{4F154127-3601-F645-B4EF-C2012293CB0A}" sibTransId="{F321337B-572A-3E40-BB19-DEB5E427F081}"/>
    <dgm:cxn modelId="{16195684-3705-9F4F-A2AC-CC3810804BDD}" srcId="{CC0E99B9-2454-094B-9D88-7691015C49CE}" destId="{4EBFE6F3-3622-F544-8281-386746FB122B}" srcOrd="4" destOrd="0" parTransId="{E2942E5D-5948-9948-A147-BF6434FF11A3}" sibTransId="{25B0E052-4D2F-5F47-91CB-5F96B103ADE7}"/>
    <dgm:cxn modelId="{3F4BC3B8-6285-694A-A3C2-53251555C886}" srcId="{CC0E99B9-2454-094B-9D88-7691015C49CE}" destId="{9F6E7541-48FA-A742-BD3C-E3D80AC3A5E4}" srcOrd="2" destOrd="0" parTransId="{D2CBA1AF-2CA8-504F-AEF6-258026D98EE8}" sibTransId="{9E701805-210C-BF40-944F-06AB0C187340}"/>
    <dgm:cxn modelId="{B6A593C2-8E80-2A47-AB3F-E679CBF131B6}" type="presOf" srcId="{4EBFE6F3-3622-F544-8281-386746FB122B}" destId="{0422F585-4FE4-1946-BC27-AEFCCBDEE64E}" srcOrd="0" destOrd="0" presId="urn:microsoft.com/office/officeart/2008/layout/SquareAccentList"/>
    <dgm:cxn modelId="{E5332AD4-DB72-C142-B7A3-210360824895}" type="presOf" srcId="{0AF8DEEA-D3EA-BE43-9018-141BD9D90861}" destId="{0F7A5FC3-315F-3740-9CB3-9AF52A0F5F3C}" srcOrd="0" destOrd="0" presId="urn:microsoft.com/office/officeart/2008/layout/SquareAccentList"/>
    <dgm:cxn modelId="{BF39F6D8-9760-5048-8155-9A0885302EDF}" srcId="{8825D737-C133-D54E-BE39-E4A5E0721497}" destId="{CC0E99B9-2454-094B-9D88-7691015C49CE}" srcOrd="0" destOrd="0" parTransId="{423D28AA-8F6E-B340-BD7C-0E36A1799D27}" sibTransId="{EC16708F-1D93-D74F-A88D-031A561E8F56}"/>
    <dgm:cxn modelId="{929DAD7B-E4D6-A64C-BC8D-6617B83CC458}" type="presParOf" srcId="{1C2E4D18-5F40-F447-8E9B-547A10EEF92A}" destId="{C073884C-2529-0F40-BF3C-BDC87288767F}" srcOrd="0" destOrd="0" presId="urn:microsoft.com/office/officeart/2008/layout/SquareAccentList"/>
    <dgm:cxn modelId="{E309D1B4-276B-0946-9052-F1A79FFA305C}" type="presParOf" srcId="{C073884C-2529-0F40-BF3C-BDC87288767F}" destId="{B3B2FCDC-226B-5541-A0E9-9D16A812188E}" srcOrd="0" destOrd="0" presId="urn:microsoft.com/office/officeart/2008/layout/SquareAccentList"/>
    <dgm:cxn modelId="{43FB0848-598C-764F-B71C-2D039FE9BCF5}" type="presParOf" srcId="{B3B2FCDC-226B-5541-A0E9-9D16A812188E}" destId="{7368221F-054A-3E4F-9EC4-172871620617}" srcOrd="0" destOrd="0" presId="urn:microsoft.com/office/officeart/2008/layout/SquareAccentList"/>
    <dgm:cxn modelId="{42625B38-3DF5-B347-A962-1A201CCDC9A2}" type="presParOf" srcId="{B3B2FCDC-226B-5541-A0E9-9D16A812188E}" destId="{7187EF69-C084-CE4C-B433-43563739A710}" srcOrd="1" destOrd="0" presId="urn:microsoft.com/office/officeart/2008/layout/SquareAccentList"/>
    <dgm:cxn modelId="{17F77168-8C36-3E4A-B22C-C7A73EC31520}" type="presParOf" srcId="{B3B2FCDC-226B-5541-A0E9-9D16A812188E}" destId="{2A966CC1-6FB2-6B43-8ADD-5C114BD52985}" srcOrd="2" destOrd="0" presId="urn:microsoft.com/office/officeart/2008/layout/SquareAccentList"/>
    <dgm:cxn modelId="{8DF8E69C-3FD6-DE42-AA90-9E371E04840A}" type="presParOf" srcId="{C073884C-2529-0F40-BF3C-BDC87288767F}" destId="{AA618A84-2A9A-C04F-A163-DBF020225BA2}" srcOrd="1" destOrd="0" presId="urn:microsoft.com/office/officeart/2008/layout/SquareAccentList"/>
    <dgm:cxn modelId="{E1F3E595-8839-A442-AD1F-889418CA00AB}" type="presParOf" srcId="{AA618A84-2A9A-C04F-A163-DBF020225BA2}" destId="{30945EDB-6307-5342-B706-4D6F0A46395F}" srcOrd="0" destOrd="0" presId="urn:microsoft.com/office/officeart/2008/layout/SquareAccentList"/>
    <dgm:cxn modelId="{049E22C9-9B30-CA48-B6F9-971906F29E3D}" type="presParOf" srcId="{30945EDB-6307-5342-B706-4D6F0A46395F}" destId="{DD4099AA-9A0E-D44F-BCCA-BFC921D3EE7A}" srcOrd="0" destOrd="0" presId="urn:microsoft.com/office/officeart/2008/layout/SquareAccentList"/>
    <dgm:cxn modelId="{A9E1695C-1DC5-F644-9C04-2C0104BF7984}" type="presParOf" srcId="{30945EDB-6307-5342-B706-4D6F0A46395F}" destId="{0F7A5FC3-315F-3740-9CB3-9AF52A0F5F3C}" srcOrd="1" destOrd="0" presId="urn:microsoft.com/office/officeart/2008/layout/SquareAccentList"/>
    <dgm:cxn modelId="{DBBB44A3-6D74-874B-BA66-B306A9B9F972}" type="presParOf" srcId="{AA618A84-2A9A-C04F-A163-DBF020225BA2}" destId="{FB464BE1-F094-0E49-9DAE-734AA6BE75C8}" srcOrd="1" destOrd="0" presId="urn:microsoft.com/office/officeart/2008/layout/SquareAccentList"/>
    <dgm:cxn modelId="{8DE76640-C3C1-F24E-A60B-FB179C57896D}" type="presParOf" srcId="{FB464BE1-F094-0E49-9DAE-734AA6BE75C8}" destId="{813BE121-3D25-A74A-A521-7C1E2C51A877}" srcOrd="0" destOrd="0" presId="urn:microsoft.com/office/officeart/2008/layout/SquareAccentList"/>
    <dgm:cxn modelId="{39C7ED11-3799-E341-AE83-64D67AD8FE8D}" type="presParOf" srcId="{FB464BE1-F094-0E49-9DAE-734AA6BE75C8}" destId="{ECFF0184-B704-0947-BCB1-666B23617736}" srcOrd="1" destOrd="0" presId="urn:microsoft.com/office/officeart/2008/layout/SquareAccentList"/>
    <dgm:cxn modelId="{A5A4695D-D199-494E-83F9-47DDA34D5DE1}" type="presParOf" srcId="{AA618A84-2A9A-C04F-A163-DBF020225BA2}" destId="{1D2331BA-367A-214C-8815-CF94E7A0A212}" srcOrd="2" destOrd="0" presId="urn:microsoft.com/office/officeart/2008/layout/SquareAccentList"/>
    <dgm:cxn modelId="{6ADFC343-81AB-0D45-9CBF-0F5C78AAED29}" type="presParOf" srcId="{1D2331BA-367A-214C-8815-CF94E7A0A212}" destId="{03AC7B8A-10CC-3D43-B4A7-1173E260EA0F}" srcOrd="0" destOrd="0" presId="urn:microsoft.com/office/officeart/2008/layout/SquareAccentList"/>
    <dgm:cxn modelId="{C15A8BDB-83AB-534D-B35D-F50C44E544BB}" type="presParOf" srcId="{1D2331BA-367A-214C-8815-CF94E7A0A212}" destId="{1BB4D3FC-1CE6-1A4E-86B6-6787CC7AC9A5}" srcOrd="1" destOrd="0" presId="urn:microsoft.com/office/officeart/2008/layout/SquareAccentList"/>
    <dgm:cxn modelId="{252E5902-9486-4744-9306-182A59998A68}" type="presParOf" srcId="{AA618A84-2A9A-C04F-A163-DBF020225BA2}" destId="{86602B6D-26DD-F149-B42D-91D2112D30FD}" srcOrd="3" destOrd="0" presId="urn:microsoft.com/office/officeart/2008/layout/SquareAccentList"/>
    <dgm:cxn modelId="{B5C85E67-D195-7B41-9CC3-6C593C274F06}" type="presParOf" srcId="{86602B6D-26DD-F149-B42D-91D2112D30FD}" destId="{66BACC6E-CC1D-D14A-AF17-01061825FFEA}" srcOrd="0" destOrd="0" presId="urn:microsoft.com/office/officeart/2008/layout/SquareAccentList"/>
    <dgm:cxn modelId="{2B7E286F-F481-9742-A7F8-046AE474582E}" type="presParOf" srcId="{86602B6D-26DD-F149-B42D-91D2112D30FD}" destId="{128E8028-9A06-F64E-B37F-3ECB8745BC73}" srcOrd="1" destOrd="0" presId="urn:microsoft.com/office/officeart/2008/layout/SquareAccentList"/>
    <dgm:cxn modelId="{AAD6A435-B232-484F-85A7-35ECC7FBDE14}" type="presParOf" srcId="{AA618A84-2A9A-C04F-A163-DBF020225BA2}" destId="{485B7244-8B9C-954E-AB6B-6313E91ABA75}" srcOrd="4" destOrd="0" presId="urn:microsoft.com/office/officeart/2008/layout/SquareAccentList"/>
    <dgm:cxn modelId="{5C1E84EF-D1CA-AD48-ADF7-A9CFBB858EC7}" type="presParOf" srcId="{485B7244-8B9C-954E-AB6B-6313E91ABA75}" destId="{E2895880-FB14-BD45-904E-C987D1F74C81}" srcOrd="0" destOrd="0" presId="urn:microsoft.com/office/officeart/2008/layout/SquareAccentList"/>
    <dgm:cxn modelId="{21A40323-3CFF-EC4C-9802-22195C70C35C}" type="presParOf" srcId="{485B7244-8B9C-954E-AB6B-6313E91ABA75}" destId="{0422F585-4FE4-1946-BC27-AEFCCBDEE64E}" srcOrd="1" destOrd="0" presId="urn:microsoft.com/office/officeart/2008/layout/SquareAccentList"/>
    <dgm:cxn modelId="{5DEA88E9-3024-3547-8747-DBCE698DFCD5}" type="presParOf" srcId="{AA618A84-2A9A-C04F-A163-DBF020225BA2}" destId="{92CA6F26-271E-234F-8577-3F549365520A}" srcOrd="5" destOrd="0" presId="urn:microsoft.com/office/officeart/2008/layout/SquareAccentList"/>
    <dgm:cxn modelId="{BC1D5FCD-83F0-D648-B44B-1BF130893878}" type="presParOf" srcId="{92CA6F26-271E-234F-8577-3F549365520A}" destId="{5AB924B2-2BD1-A04A-8B33-C680C6F60BFC}" srcOrd="0" destOrd="0" presId="urn:microsoft.com/office/officeart/2008/layout/SquareAccentList"/>
    <dgm:cxn modelId="{6CDEA260-9CCA-6447-B942-FE2488129D7C}" type="presParOf" srcId="{92CA6F26-271E-234F-8577-3F549365520A}" destId="{44D4A8FB-2A35-0E44-9EE5-2B0CE2F8D45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7B56AB-1693-E148-B208-AFAA9E97B91E}" type="doc">
      <dgm:prSet loTypeId="urn:microsoft.com/office/officeart/2008/layout/SquareAccentList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B4FE61A-978D-B648-B2C2-1CACDACB87C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Alerts</a:t>
          </a:r>
        </a:p>
      </dgm:t>
    </dgm:pt>
    <dgm:pt modelId="{5C169ED4-CF2F-3242-A36E-A186E7F074C0}" type="parTrans" cxnId="{E58AA704-7151-DB47-A10F-3B6355A9BA93}">
      <dgm:prSet/>
      <dgm:spPr/>
      <dgm:t>
        <a:bodyPr/>
        <a:lstStyle/>
        <a:p>
          <a:endParaRPr lang="en-US"/>
        </a:p>
      </dgm:t>
    </dgm:pt>
    <dgm:pt modelId="{37E348EF-F954-1C43-9125-BEFB40C18970}" type="sibTrans" cxnId="{E58AA704-7151-DB47-A10F-3B6355A9BA93}">
      <dgm:prSet/>
      <dgm:spPr/>
      <dgm:t>
        <a:bodyPr/>
        <a:lstStyle/>
        <a:p>
          <a:endParaRPr lang="en-US"/>
        </a:p>
      </dgm:t>
    </dgm:pt>
    <dgm:pt modelId="{E1729026-F94F-0542-BC8A-F7FFA1B8B54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Intrusion</a:t>
          </a:r>
        </a:p>
      </dgm:t>
    </dgm:pt>
    <dgm:pt modelId="{52676997-D206-5441-8C75-F68B3CB384EA}" type="parTrans" cxnId="{E95B7B1B-B3EF-1945-A192-93151D529F10}">
      <dgm:prSet/>
      <dgm:spPr/>
      <dgm:t>
        <a:bodyPr/>
        <a:lstStyle/>
        <a:p>
          <a:endParaRPr lang="en-US"/>
        </a:p>
      </dgm:t>
    </dgm:pt>
    <dgm:pt modelId="{75A84C3B-1C1E-974E-BDCA-A8A0F3646EFD}" type="sibTrans" cxnId="{E95B7B1B-B3EF-1945-A192-93151D529F10}">
      <dgm:prSet/>
      <dgm:spPr/>
      <dgm:t>
        <a:bodyPr/>
        <a:lstStyle/>
        <a:p>
          <a:endParaRPr lang="en-US"/>
        </a:p>
      </dgm:t>
    </dgm:pt>
    <dgm:pt modelId="{EC11DC16-BF4F-1C49-9CDC-534538DF11A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Blocklist Personal</a:t>
          </a:r>
        </a:p>
      </dgm:t>
    </dgm:pt>
    <dgm:pt modelId="{2B4915B1-AC6F-DA4B-B601-650C78A5CE00}" type="parTrans" cxnId="{E18F52FE-548D-9449-A8ED-083059D0A73C}">
      <dgm:prSet/>
      <dgm:spPr/>
      <dgm:t>
        <a:bodyPr/>
        <a:lstStyle/>
        <a:p>
          <a:endParaRPr lang="en-US"/>
        </a:p>
      </dgm:t>
    </dgm:pt>
    <dgm:pt modelId="{9DAED3EA-2C69-264A-8CBB-F91EAAEE44AE}" type="sibTrans" cxnId="{E18F52FE-548D-9449-A8ED-083059D0A73C}">
      <dgm:prSet/>
      <dgm:spPr/>
      <dgm:t>
        <a:bodyPr/>
        <a:lstStyle/>
        <a:p>
          <a:endParaRPr lang="en-US"/>
        </a:p>
      </dgm:t>
    </dgm:pt>
    <dgm:pt modelId="{4B98E37E-4A23-4249-8F34-95B1AB289BF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Disorderly Conduct</a:t>
          </a:r>
        </a:p>
      </dgm:t>
    </dgm:pt>
    <dgm:pt modelId="{C1E39725-9CA7-F546-ADC8-4BEDD6DD94F1}" type="parTrans" cxnId="{8ECCCB30-6F18-A94E-9864-2DAFB7595DEB}">
      <dgm:prSet/>
      <dgm:spPr/>
      <dgm:t>
        <a:bodyPr/>
        <a:lstStyle/>
        <a:p>
          <a:endParaRPr lang="en-US"/>
        </a:p>
      </dgm:t>
    </dgm:pt>
    <dgm:pt modelId="{ECCCE967-7634-4443-9E66-0431726EA8C8}" type="sibTrans" cxnId="{8ECCCB30-6F18-A94E-9864-2DAFB7595DEB}">
      <dgm:prSet/>
      <dgm:spPr/>
      <dgm:t>
        <a:bodyPr/>
        <a:lstStyle/>
        <a:p>
          <a:endParaRPr lang="en-US"/>
        </a:p>
      </dgm:t>
    </dgm:pt>
    <dgm:pt modelId="{F10BCACB-A219-0444-855A-5B433F7587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Investigation &amp; Search</a:t>
          </a:r>
        </a:p>
      </dgm:t>
    </dgm:pt>
    <dgm:pt modelId="{9EDD264A-AF5E-8A4E-9FB7-8428B105AE46}" type="parTrans" cxnId="{ADC493E9-5783-B34E-95CC-33C340BD932C}">
      <dgm:prSet/>
      <dgm:spPr/>
      <dgm:t>
        <a:bodyPr/>
        <a:lstStyle/>
        <a:p>
          <a:endParaRPr lang="en-US"/>
        </a:p>
      </dgm:t>
    </dgm:pt>
    <dgm:pt modelId="{5F7E772E-547D-F444-9B5A-C41120EB716A}" type="sibTrans" cxnId="{ADC493E9-5783-B34E-95CC-33C340BD932C}">
      <dgm:prSet/>
      <dgm:spPr/>
      <dgm:t>
        <a:bodyPr/>
        <a:lstStyle/>
        <a:p>
          <a:endParaRPr lang="en-US"/>
        </a:p>
      </dgm:t>
    </dgm:pt>
    <dgm:pt modelId="{8BFC9952-3474-9141-806B-111F3C5B0B0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Person Search</a:t>
          </a:r>
        </a:p>
      </dgm:t>
    </dgm:pt>
    <dgm:pt modelId="{58F0D64B-629C-5048-B797-962B4B4BCF04}" type="parTrans" cxnId="{8712430E-BA2B-A44F-A756-0F590D8D0775}">
      <dgm:prSet/>
      <dgm:spPr/>
      <dgm:t>
        <a:bodyPr/>
        <a:lstStyle/>
        <a:p>
          <a:endParaRPr lang="en-US"/>
        </a:p>
      </dgm:t>
    </dgm:pt>
    <dgm:pt modelId="{9F8025B9-99B7-7743-9425-21633D11E724}" type="sibTrans" cxnId="{8712430E-BA2B-A44F-A756-0F590D8D0775}">
      <dgm:prSet/>
      <dgm:spPr/>
      <dgm:t>
        <a:bodyPr/>
        <a:lstStyle/>
        <a:p>
          <a:endParaRPr lang="en-US"/>
        </a:p>
      </dgm:t>
    </dgm:pt>
    <dgm:pt modelId="{89199131-FEB4-9E48-8996-2C16350C963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Vehicle Search</a:t>
          </a:r>
        </a:p>
      </dgm:t>
    </dgm:pt>
    <dgm:pt modelId="{7AFF7059-F93F-E448-A8A2-02066612AC7B}" type="parTrans" cxnId="{A4DA176C-C3D8-4841-B51E-B615C7ABCF07}">
      <dgm:prSet/>
      <dgm:spPr/>
      <dgm:t>
        <a:bodyPr/>
        <a:lstStyle/>
        <a:p>
          <a:endParaRPr lang="en-US"/>
        </a:p>
      </dgm:t>
    </dgm:pt>
    <dgm:pt modelId="{4A861A46-FE4B-9147-BCA9-541551A44498}" type="sibTrans" cxnId="{A4DA176C-C3D8-4841-B51E-B615C7ABCF07}">
      <dgm:prSet/>
      <dgm:spPr/>
      <dgm:t>
        <a:bodyPr/>
        <a:lstStyle/>
        <a:p>
          <a:endParaRPr lang="en-US"/>
        </a:p>
      </dgm:t>
    </dgm:pt>
    <dgm:pt modelId="{857D4898-12F7-D240-A581-922150A6767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Event Tracking</a:t>
          </a:r>
        </a:p>
      </dgm:t>
    </dgm:pt>
    <dgm:pt modelId="{32C14146-5DEF-EA46-86AC-8E1E198EE618}" type="parTrans" cxnId="{2B0AA9D0-0017-6741-A2E1-2EA527B004B3}">
      <dgm:prSet/>
      <dgm:spPr/>
      <dgm:t>
        <a:bodyPr/>
        <a:lstStyle/>
        <a:p>
          <a:endParaRPr lang="en-US"/>
        </a:p>
      </dgm:t>
    </dgm:pt>
    <dgm:pt modelId="{4308D852-33B7-E542-8BBD-D25D2924C7C9}" type="sibTrans" cxnId="{2B0AA9D0-0017-6741-A2E1-2EA527B004B3}">
      <dgm:prSet/>
      <dgm:spPr/>
      <dgm:t>
        <a:bodyPr/>
        <a:lstStyle/>
        <a:p>
          <a:endParaRPr lang="en-US"/>
        </a:p>
      </dgm:t>
    </dgm:pt>
    <dgm:pt modelId="{BB82D615-3626-AA4E-919A-76BE3921FEF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Analytics</a:t>
          </a:r>
        </a:p>
      </dgm:t>
    </dgm:pt>
    <dgm:pt modelId="{8ED7C566-67C1-1746-8D01-61B6EC30CEF0}" type="parTrans" cxnId="{22E57B40-B717-3A41-9970-C76B59E3ECAA}">
      <dgm:prSet/>
      <dgm:spPr/>
      <dgm:t>
        <a:bodyPr/>
        <a:lstStyle/>
        <a:p>
          <a:endParaRPr lang="en-US"/>
        </a:p>
      </dgm:t>
    </dgm:pt>
    <dgm:pt modelId="{E89A0EC3-2BE8-F04A-BCE2-AB05EA1AB057}" type="sibTrans" cxnId="{22E57B40-B717-3A41-9970-C76B59E3ECAA}">
      <dgm:prSet/>
      <dgm:spPr/>
      <dgm:t>
        <a:bodyPr/>
        <a:lstStyle/>
        <a:p>
          <a:endParaRPr lang="en-US"/>
        </a:p>
      </dgm:t>
    </dgm:pt>
    <dgm:pt modelId="{E419151C-C2DA-EE47-8B5F-05020E922AB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Passenger flow patterns</a:t>
          </a:r>
        </a:p>
      </dgm:t>
    </dgm:pt>
    <dgm:pt modelId="{9B10A868-5857-A34A-8480-9A7097C83465}" type="parTrans" cxnId="{122F1F1A-96B0-724F-8BCD-22E7B551492A}">
      <dgm:prSet/>
      <dgm:spPr/>
      <dgm:t>
        <a:bodyPr/>
        <a:lstStyle/>
        <a:p>
          <a:endParaRPr lang="en-US"/>
        </a:p>
      </dgm:t>
    </dgm:pt>
    <dgm:pt modelId="{1AED5AA8-F27D-D74F-80B7-042408925A1D}" type="sibTrans" cxnId="{122F1F1A-96B0-724F-8BCD-22E7B551492A}">
      <dgm:prSet/>
      <dgm:spPr/>
      <dgm:t>
        <a:bodyPr/>
        <a:lstStyle/>
        <a:p>
          <a:endParaRPr lang="en-US"/>
        </a:p>
      </dgm:t>
    </dgm:pt>
    <dgm:pt modelId="{B2C215A0-6F39-DD4A-93A7-1C386B22701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Alert trends – what, when, frequency</a:t>
          </a:r>
        </a:p>
      </dgm:t>
    </dgm:pt>
    <dgm:pt modelId="{2866D8BF-E060-844F-9903-C6618B65E289}" type="parTrans" cxnId="{24AAF20B-686F-084B-8C1F-1B4662273847}">
      <dgm:prSet/>
      <dgm:spPr/>
      <dgm:t>
        <a:bodyPr/>
        <a:lstStyle/>
        <a:p>
          <a:endParaRPr lang="en-US"/>
        </a:p>
      </dgm:t>
    </dgm:pt>
    <dgm:pt modelId="{8B21C269-9034-6848-95A5-68EC6C2A2245}" type="sibTrans" cxnId="{24AAF20B-686F-084B-8C1F-1B4662273847}">
      <dgm:prSet/>
      <dgm:spPr/>
      <dgm:t>
        <a:bodyPr/>
        <a:lstStyle/>
        <a:p>
          <a:endParaRPr lang="en-US"/>
        </a:p>
      </dgm:t>
    </dgm:pt>
    <dgm:pt modelId="{06C7102D-D1F5-E443-9A90-B58B4F8ED50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Resource Optimization</a:t>
          </a:r>
        </a:p>
      </dgm:t>
    </dgm:pt>
    <dgm:pt modelId="{1475DB81-97D5-5740-BC5D-922A82DE9228}" type="parTrans" cxnId="{19F48C64-61FC-FC4D-AC0F-251575180608}">
      <dgm:prSet/>
      <dgm:spPr/>
      <dgm:t>
        <a:bodyPr/>
        <a:lstStyle/>
        <a:p>
          <a:endParaRPr lang="en-US"/>
        </a:p>
      </dgm:t>
    </dgm:pt>
    <dgm:pt modelId="{4F831FC6-FBD3-9B40-B715-0312EFCD9D95}" type="sibTrans" cxnId="{19F48C64-61FC-FC4D-AC0F-251575180608}">
      <dgm:prSet/>
      <dgm:spPr/>
      <dgm:t>
        <a:bodyPr/>
        <a:lstStyle/>
        <a:p>
          <a:endParaRPr lang="en-US"/>
        </a:p>
      </dgm:t>
    </dgm:pt>
    <dgm:pt modelId="{AFD2232D-94CE-FB44-ADAF-E3CD62106C3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Audit &amp; Compliance</a:t>
          </a:r>
        </a:p>
      </dgm:t>
    </dgm:pt>
    <dgm:pt modelId="{B5CA9BF7-1B74-8B47-8908-538B1A0DA2AD}" type="parTrans" cxnId="{A187163A-D06E-7B47-9AA1-3B98FBB98299}">
      <dgm:prSet/>
      <dgm:spPr/>
      <dgm:t>
        <a:bodyPr/>
        <a:lstStyle/>
        <a:p>
          <a:endParaRPr lang="en-US"/>
        </a:p>
      </dgm:t>
    </dgm:pt>
    <dgm:pt modelId="{BC44947E-2DAC-804C-9CFA-923FEBDE4FE1}" type="sibTrans" cxnId="{A187163A-D06E-7B47-9AA1-3B98FBB98299}">
      <dgm:prSet/>
      <dgm:spPr/>
      <dgm:t>
        <a:bodyPr/>
        <a:lstStyle/>
        <a:p>
          <a:endParaRPr lang="en-US"/>
        </a:p>
      </dgm:t>
    </dgm:pt>
    <dgm:pt modelId="{3195B14B-0AB9-B845-AF94-EDA7BC6485F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Overcrowding</a:t>
          </a:r>
        </a:p>
      </dgm:t>
    </dgm:pt>
    <dgm:pt modelId="{AE38B82B-CFA3-3249-9246-5E9E9ABCB1C1}" type="parTrans" cxnId="{644A4FFE-06DA-984C-8348-DDF9829A9C69}">
      <dgm:prSet/>
      <dgm:spPr/>
      <dgm:t>
        <a:bodyPr/>
        <a:lstStyle/>
        <a:p>
          <a:endParaRPr lang="en-US"/>
        </a:p>
      </dgm:t>
    </dgm:pt>
    <dgm:pt modelId="{93AFA458-82C6-A645-99FB-71C47D2AB407}" type="sibTrans" cxnId="{644A4FFE-06DA-984C-8348-DDF9829A9C69}">
      <dgm:prSet/>
      <dgm:spPr/>
      <dgm:t>
        <a:bodyPr/>
        <a:lstStyle/>
        <a:p>
          <a:endParaRPr lang="en-US"/>
        </a:p>
      </dgm:t>
    </dgm:pt>
    <dgm:pt modelId="{4D509224-A9F7-7346-95BD-99965F81E3A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Fire &amp; Smoke</a:t>
          </a:r>
        </a:p>
      </dgm:t>
    </dgm:pt>
    <dgm:pt modelId="{FBDBB9AB-86E3-2A4F-B2FD-723AEA4B4A00}" type="parTrans" cxnId="{E407D46C-1151-2F4C-9B1B-841E44E02F40}">
      <dgm:prSet/>
      <dgm:spPr/>
      <dgm:t>
        <a:bodyPr/>
        <a:lstStyle/>
        <a:p>
          <a:endParaRPr lang="en-US"/>
        </a:p>
      </dgm:t>
    </dgm:pt>
    <dgm:pt modelId="{DFB94325-5239-4242-93F1-93EB1AF3E8F6}" type="sibTrans" cxnId="{E407D46C-1151-2F4C-9B1B-841E44E02F40}">
      <dgm:prSet/>
      <dgm:spPr/>
      <dgm:t>
        <a:bodyPr/>
        <a:lstStyle/>
        <a:p>
          <a:endParaRPr lang="en-US"/>
        </a:p>
      </dgm:t>
    </dgm:pt>
    <dgm:pt modelId="{31678F25-5515-E047-AF4B-8EBBE669FBD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Unattended baggage</a:t>
          </a:r>
        </a:p>
      </dgm:t>
    </dgm:pt>
    <dgm:pt modelId="{6FBE3523-2242-BD48-82E7-544609FEAE36}" type="parTrans" cxnId="{6D687D38-383C-A74E-9EFA-95C030FEA279}">
      <dgm:prSet/>
      <dgm:spPr/>
      <dgm:t>
        <a:bodyPr/>
        <a:lstStyle/>
        <a:p>
          <a:endParaRPr lang="en-US"/>
        </a:p>
      </dgm:t>
    </dgm:pt>
    <dgm:pt modelId="{D0AFF758-3D7B-1F4A-8B80-295E66955510}" type="sibTrans" cxnId="{6D687D38-383C-A74E-9EFA-95C030FEA279}">
      <dgm:prSet/>
      <dgm:spPr/>
      <dgm:t>
        <a:bodyPr/>
        <a:lstStyle/>
        <a:p>
          <a:endParaRPr lang="en-US"/>
        </a:p>
      </dgm:t>
    </dgm:pt>
    <dgm:pt modelId="{2181FFE0-D537-8646-8AFA-93357C08E67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Access violation</a:t>
          </a:r>
        </a:p>
      </dgm:t>
    </dgm:pt>
    <dgm:pt modelId="{155E806F-09F6-EB43-ABA2-D9F236E79183}" type="parTrans" cxnId="{728A8F59-5B12-5748-98F7-4F0209A881CF}">
      <dgm:prSet/>
      <dgm:spPr/>
      <dgm:t>
        <a:bodyPr/>
        <a:lstStyle/>
        <a:p>
          <a:endParaRPr lang="en-US"/>
        </a:p>
      </dgm:t>
    </dgm:pt>
    <dgm:pt modelId="{F23D3BBB-4D28-814C-9E1E-528C4919B6B2}" type="sibTrans" cxnId="{728A8F59-5B12-5748-98F7-4F0209A881CF}">
      <dgm:prSet/>
      <dgm:spPr/>
      <dgm:t>
        <a:bodyPr/>
        <a:lstStyle/>
        <a:p>
          <a:endParaRPr lang="en-US"/>
        </a:p>
      </dgm:t>
    </dgm:pt>
    <dgm:pt modelId="{83C6B558-B977-2941-ACE3-11A63281A45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Cleanliness Protocol violation</a:t>
          </a:r>
        </a:p>
      </dgm:t>
    </dgm:pt>
    <dgm:pt modelId="{154EAD2C-85AA-8A44-8F49-038E9CC1ED2A}" type="parTrans" cxnId="{8F678616-FB31-CA48-AE19-BC671784648F}">
      <dgm:prSet/>
      <dgm:spPr/>
      <dgm:t>
        <a:bodyPr/>
        <a:lstStyle/>
        <a:p>
          <a:endParaRPr lang="en-US"/>
        </a:p>
      </dgm:t>
    </dgm:pt>
    <dgm:pt modelId="{998F9AA3-207B-D845-BB3F-7A2A8F920D63}" type="sibTrans" cxnId="{8F678616-FB31-CA48-AE19-BC671784648F}">
      <dgm:prSet/>
      <dgm:spPr/>
      <dgm:t>
        <a:bodyPr/>
        <a:lstStyle/>
        <a:p>
          <a:endParaRPr lang="en-US"/>
        </a:p>
      </dgm:t>
    </dgm:pt>
    <dgm:pt modelId="{01031072-AD66-564C-938E-4BC055DEFA7F}" type="pres">
      <dgm:prSet presAssocID="{167B56AB-1693-E148-B208-AFAA9E97B91E}" presName="layout" presStyleCnt="0">
        <dgm:presLayoutVars>
          <dgm:chMax/>
          <dgm:chPref/>
          <dgm:dir/>
          <dgm:resizeHandles/>
        </dgm:presLayoutVars>
      </dgm:prSet>
      <dgm:spPr/>
    </dgm:pt>
    <dgm:pt modelId="{39F89689-5A57-F94B-8740-9F3DAF223671}" type="pres">
      <dgm:prSet presAssocID="{8B4FE61A-978D-B648-B2C2-1CACDACB87C9}" presName="root" presStyleCnt="0">
        <dgm:presLayoutVars>
          <dgm:chMax/>
          <dgm:chPref/>
        </dgm:presLayoutVars>
      </dgm:prSet>
      <dgm:spPr/>
    </dgm:pt>
    <dgm:pt modelId="{6EDA07EA-178B-1A40-B970-53A37E877F88}" type="pres">
      <dgm:prSet presAssocID="{8B4FE61A-978D-B648-B2C2-1CACDACB87C9}" presName="rootComposite" presStyleCnt="0">
        <dgm:presLayoutVars/>
      </dgm:prSet>
      <dgm:spPr/>
    </dgm:pt>
    <dgm:pt modelId="{7449F74A-8F18-E64F-B985-AB2800FA7234}" type="pres">
      <dgm:prSet presAssocID="{8B4FE61A-978D-B648-B2C2-1CACDACB87C9}" presName="ParentAccent" presStyleLbl="alignNode1" presStyleIdx="0" presStyleCnt="3"/>
      <dgm:spPr/>
    </dgm:pt>
    <dgm:pt modelId="{DD84A98A-0D20-1C4F-BE08-83C2CED390F4}" type="pres">
      <dgm:prSet presAssocID="{8B4FE61A-978D-B648-B2C2-1CACDACB87C9}" presName="ParentSmallAccent" presStyleLbl="fgAcc1" presStyleIdx="0" presStyleCnt="3"/>
      <dgm:spPr/>
    </dgm:pt>
    <dgm:pt modelId="{53546134-6F5A-7543-9572-D9420BDF9937}" type="pres">
      <dgm:prSet presAssocID="{8B4FE61A-978D-B648-B2C2-1CACDACB87C9}" presName="Parent" presStyleLbl="revTx" presStyleIdx="0" presStyleCnt="18">
        <dgm:presLayoutVars>
          <dgm:chMax/>
          <dgm:chPref val="4"/>
          <dgm:bulletEnabled val="1"/>
        </dgm:presLayoutVars>
      </dgm:prSet>
      <dgm:spPr/>
    </dgm:pt>
    <dgm:pt modelId="{19145621-CF28-B042-8A27-77C6BA0696CB}" type="pres">
      <dgm:prSet presAssocID="{8B4FE61A-978D-B648-B2C2-1CACDACB87C9}" presName="childShape" presStyleCnt="0">
        <dgm:presLayoutVars>
          <dgm:chMax val="0"/>
          <dgm:chPref val="0"/>
        </dgm:presLayoutVars>
      </dgm:prSet>
      <dgm:spPr/>
    </dgm:pt>
    <dgm:pt modelId="{18D8D8CB-6C0B-A744-B408-697CFE3FB4C4}" type="pres">
      <dgm:prSet presAssocID="{E1729026-F94F-0542-BC8A-F7FFA1B8B54D}" presName="childComposite" presStyleCnt="0">
        <dgm:presLayoutVars>
          <dgm:chMax val="0"/>
          <dgm:chPref val="0"/>
        </dgm:presLayoutVars>
      </dgm:prSet>
      <dgm:spPr/>
    </dgm:pt>
    <dgm:pt modelId="{CA3E7173-BD4C-064E-AEE1-C80A6E89EDEF}" type="pres">
      <dgm:prSet presAssocID="{E1729026-F94F-0542-BC8A-F7FFA1B8B54D}" presName="ChildAccent" presStyleLbl="solidFgAcc1" presStyleIdx="0" presStyleCnt="15"/>
      <dgm:spPr/>
    </dgm:pt>
    <dgm:pt modelId="{63A8D9E7-0686-FC49-83FA-BE59A605F587}" type="pres">
      <dgm:prSet presAssocID="{E1729026-F94F-0542-BC8A-F7FFA1B8B54D}" presName="Child" presStyleLbl="revTx" presStyleIdx="1" presStyleCnt="18">
        <dgm:presLayoutVars>
          <dgm:chMax val="0"/>
          <dgm:chPref val="0"/>
          <dgm:bulletEnabled val="1"/>
        </dgm:presLayoutVars>
      </dgm:prSet>
      <dgm:spPr/>
    </dgm:pt>
    <dgm:pt modelId="{3B3E34C0-4503-A64D-8BF4-615074CFD8B6}" type="pres">
      <dgm:prSet presAssocID="{3195B14B-0AB9-B845-AF94-EDA7BC6485F6}" presName="childComposite" presStyleCnt="0">
        <dgm:presLayoutVars>
          <dgm:chMax val="0"/>
          <dgm:chPref val="0"/>
        </dgm:presLayoutVars>
      </dgm:prSet>
      <dgm:spPr/>
    </dgm:pt>
    <dgm:pt modelId="{DD0CDA57-2F6B-844E-8C16-4CFFBFB978F1}" type="pres">
      <dgm:prSet presAssocID="{3195B14B-0AB9-B845-AF94-EDA7BC6485F6}" presName="ChildAccent" presStyleLbl="solidFgAcc1" presStyleIdx="1" presStyleCnt="15"/>
      <dgm:spPr/>
    </dgm:pt>
    <dgm:pt modelId="{017F2A02-23D8-D245-9CB1-CE671E14676F}" type="pres">
      <dgm:prSet presAssocID="{3195B14B-0AB9-B845-AF94-EDA7BC6485F6}" presName="Child" presStyleLbl="revTx" presStyleIdx="2" presStyleCnt="18">
        <dgm:presLayoutVars>
          <dgm:chMax val="0"/>
          <dgm:chPref val="0"/>
          <dgm:bulletEnabled val="1"/>
        </dgm:presLayoutVars>
      </dgm:prSet>
      <dgm:spPr/>
    </dgm:pt>
    <dgm:pt modelId="{FCE04CB3-867E-D14D-A212-3F9973C858F8}" type="pres">
      <dgm:prSet presAssocID="{EC11DC16-BF4F-1C49-9CDC-534538DF11A8}" presName="childComposite" presStyleCnt="0">
        <dgm:presLayoutVars>
          <dgm:chMax val="0"/>
          <dgm:chPref val="0"/>
        </dgm:presLayoutVars>
      </dgm:prSet>
      <dgm:spPr/>
    </dgm:pt>
    <dgm:pt modelId="{FA1D0652-212B-A946-9E40-5F043E00736C}" type="pres">
      <dgm:prSet presAssocID="{EC11DC16-BF4F-1C49-9CDC-534538DF11A8}" presName="ChildAccent" presStyleLbl="solidFgAcc1" presStyleIdx="2" presStyleCnt="15"/>
      <dgm:spPr/>
    </dgm:pt>
    <dgm:pt modelId="{3E7B434A-A3F8-9D46-9980-0A89E07E5203}" type="pres">
      <dgm:prSet presAssocID="{EC11DC16-BF4F-1C49-9CDC-534538DF11A8}" presName="Child" presStyleLbl="revTx" presStyleIdx="3" presStyleCnt="18">
        <dgm:presLayoutVars>
          <dgm:chMax val="0"/>
          <dgm:chPref val="0"/>
          <dgm:bulletEnabled val="1"/>
        </dgm:presLayoutVars>
      </dgm:prSet>
      <dgm:spPr/>
    </dgm:pt>
    <dgm:pt modelId="{BA0EE039-EA10-664D-8817-48AEB8B16261}" type="pres">
      <dgm:prSet presAssocID="{4B98E37E-4A23-4249-8F34-95B1AB289BFA}" presName="childComposite" presStyleCnt="0">
        <dgm:presLayoutVars>
          <dgm:chMax val="0"/>
          <dgm:chPref val="0"/>
        </dgm:presLayoutVars>
      </dgm:prSet>
      <dgm:spPr/>
    </dgm:pt>
    <dgm:pt modelId="{4DF4B351-C59E-E040-A91D-63FA530A2E06}" type="pres">
      <dgm:prSet presAssocID="{4B98E37E-4A23-4249-8F34-95B1AB289BFA}" presName="ChildAccent" presStyleLbl="solidFgAcc1" presStyleIdx="3" presStyleCnt="15"/>
      <dgm:spPr/>
    </dgm:pt>
    <dgm:pt modelId="{661C76B9-9C07-B843-AC5C-EFA815028438}" type="pres">
      <dgm:prSet presAssocID="{4B98E37E-4A23-4249-8F34-95B1AB289BFA}" presName="Child" presStyleLbl="revTx" presStyleIdx="4" presStyleCnt="18">
        <dgm:presLayoutVars>
          <dgm:chMax val="0"/>
          <dgm:chPref val="0"/>
          <dgm:bulletEnabled val="1"/>
        </dgm:presLayoutVars>
      </dgm:prSet>
      <dgm:spPr/>
    </dgm:pt>
    <dgm:pt modelId="{6A53DB78-FDA8-7146-8C64-2BA9C0FDED12}" type="pres">
      <dgm:prSet presAssocID="{4D509224-A9F7-7346-95BD-99965F81E3AD}" presName="childComposite" presStyleCnt="0">
        <dgm:presLayoutVars>
          <dgm:chMax val="0"/>
          <dgm:chPref val="0"/>
        </dgm:presLayoutVars>
      </dgm:prSet>
      <dgm:spPr/>
    </dgm:pt>
    <dgm:pt modelId="{8FCE16B3-2B8E-F44C-9B91-C86C1452EEC0}" type="pres">
      <dgm:prSet presAssocID="{4D509224-A9F7-7346-95BD-99965F81E3AD}" presName="ChildAccent" presStyleLbl="solidFgAcc1" presStyleIdx="4" presStyleCnt="15"/>
      <dgm:spPr/>
    </dgm:pt>
    <dgm:pt modelId="{5CA8687D-3276-5649-B553-74276DDAD19D}" type="pres">
      <dgm:prSet presAssocID="{4D509224-A9F7-7346-95BD-99965F81E3AD}" presName="Child" presStyleLbl="revTx" presStyleIdx="5" presStyleCnt="18">
        <dgm:presLayoutVars>
          <dgm:chMax val="0"/>
          <dgm:chPref val="0"/>
          <dgm:bulletEnabled val="1"/>
        </dgm:presLayoutVars>
      </dgm:prSet>
      <dgm:spPr/>
    </dgm:pt>
    <dgm:pt modelId="{9D604EE5-4ACC-9448-BB94-5842BE61BC87}" type="pres">
      <dgm:prSet presAssocID="{31678F25-5515-E047-AF4B-8EBBE669FBDC}" presName="childComposite" presStyleCnt="0">
        <dgm:presLayoutVars>
          <dgm:chMax val="0"/>
          <dgm:chPref val="0"/>
        </dgm:presLayoutVars>
      </dgm:prSet>
      <dgm:spPr/>
    </dgm:pt>
    <dgm:pt modelId="{862EBC34-ADF5-754D-8AD2-2CBCE000127E}" type="pres">
      <dgm:prSet presAssocID="{31678F25-5515-E047-AF4B-8EBBE669FBDC}" presName="ChildAccent" presStyleLbl="solidFgAcc1" presStyleIdx="5" presStyleCnt="15"/>
      <dgm:spPr/>
    </dgm:pt>
    <dgm:pt modelId="{FE696DBA-105E-A647-A700-1C14554273DB}" type="pres">
      <dgm:prSet presAssocID="{31678F25-5515-E047-AF4B-8EBBE669FBDC}" presName="Child" presStyleLbl="revTx" presStyleIdx="6" presStyleCnt="18">
        <dgm:presLayoutVars>
          <dgm:chMax val="0"/>
          <dgm:chPref val="0"/>
          <dgm:bulletEnabled val="1"/>
        </dgm:presLayoutVars>
      </dgm:prSet>
      <dgm:spPr/>
    </dgm:pt>
    <dgm:pt modelId="{6015BDB6-5671-7745-A006-199338ED5666}" type="pres">
      <dgm:prSet presAssocID="{2181FFE0-D537-8646-8AFA-93357C08E671}" presName="childComposite" presStyleCnt="0">
        <dgm:presLayoutVars>
          <dgm:chMax val="0"/>
          <dgm:chPref val="0"/>
        </dgm:presLayoutVars>
      </dgm:prSet>
      <dgm:spPr/>
    </dgm:pt>
    <dgm:pt modelId="{7924ABB9-5DC1-A340-9AEB-08D746D53D46}" type="pres">
      <dgm:prSet presAssocID="{2181FFE0-D537-8646-8AFA-93357C08E671}" presName="ChildAccent" presStyleLbl="solidFgAcc1" presStyleIdx="6" presStyleCnt="15"/>
      <dgm:spPr/>
    </dgm:pt>
    <dgm:pt modelId="{57863F0B-9217-154B-AC82-F176426D14C4}" type="pres">
      <dgm:prSet presAssocID="{2181FFE0-D537-8646-8AFA-93357C08E671}" presName="Child" presStyleLbl="revTx" presStyleIdx="7" presStyleCnt="18">
        <dgm:presLayoutVars>
          <dgm:chMax val="0"/>
          <dgm:chPref val="0"/>
          <dgm:bulletEnabled val="1"/>
        </dgm:presLayoutVars>
      </dgm:prSet>
      <dgm:spPr/>
    </dgm:pt>
    <dgm:pt modelId="{C447891F-B250-D64E-9C5C-7C555BF6855A}" type="pres">
      <dgm:prSet presAssocID="{83C6B558-B977-2941-ACE3-11A63281A454}" presName="childComposite" presStyleCnt="0">
        <dgm:presLayoutVars>
          <dgm:chMax val="0"/>
          <dgm:chPref val="0"/>
        </dgm:presLayoutVars>
      </dgm:prSet>
      <dgm:spPr/>
    </dgm:pt>
    <dgm:pt modelId="{A7EFEDCA-28A1-D241-9F2A-ABE5F6D1DCFD}" type="pres">
      <dgm:prSet presAssocID="{83C6B558-B977-2941-ACE3-11A63281A454}" presName="ChildAccent" presStyleLbl="solidFgAcc1" presStyleIdx="7" presStyleCnt="15"/>
      <dgm:spPr/>
    </dgm:pt>
    <dgm:pt modelId="{211EC936-C185-EF43-BA5E-78E3A98AD1DA}" type="pres">
      <dgm:prSet presAssocID="{83C6B558-B977-2941-ACE3-11A63281A454}" presName="Child" presStyleLbl="revTx" presStyleIdx="8" presStyleCnt="18">
        <dgm:presLayoutVars>
          <dgm:chMax val="0"/>
          <dgm:chPref val="0"/>
          <dgm:bulletEnabled val="1"/>
        </dgm:presLayoutVars>
      </dgm:prSet>
      <dgm:spPr/>
    </dgm:pt>
    <dgm:pt modelId="{951F690A-E294-654F-89EA-43969C539F88}" type="pres">
      <dgm:prSet presAssocID="{F10BCACB-A219-0444-855A-5B433F758770}" presName="root" presStyleCnt="0">
        <dgm:presLayoutVars>
          <dgm:chMax/>
          <dgm:chPref/>
        </dgm:presLayoutVars>
      </dgm:prSet>
      <dgm:spPr/>
    </dgm:pt>
    <dgm:pt modelId="{B632AC62-A473-6B42-8C47-BD8C98421842}" type="pres">
      <dgm:prSet presAssocID="{F10BCACB-A219-0444-855A-5B433F758770}" presName="rootComposite" presStyleCnt="0">
        <dgm:presLayoutVars/>
      </dgm:prSet>
      <dgm:spPr/>
    </dgm:pt>
    <dgm:pt modelId="{0EEF3627-059C-A249-97EE-F928CD4912BC}" type="pres">
      <dgm:prSet presAssocID="{F10BCACB-A219-0444-855A-5B433F758770}" presName="ParentAccent" presStyleLbl="alignNode1" presStyleIdx="1" presStyleCnt="3"/>
      <dgm:spPr/>
    </dgm:pt>
    <dgm:pt modelId="{A4C7C6D1-A77A-9548-8E61-D17A48D7ECD9}" type="pres">
      <dgm:prSet presAssocID="{F10BCACB-A219-0444-855A-5B433F758770}" presName="ParentSmallAccent" presStyleLbl="fgAcc1" presStyleIdx="1" presStyleCnt="3"/>
      <dgm:spPr/>
    </dgm:pt>
    <dgm:pt modelId="{1CC54CDB-B1C6-9A40-9C1F-8CBBA795085D}" type="pres">
      <dgm:prSet presAssocID="{F10BCACB-A219-0444-855A-5B433F758770}" presName="Parent" presStyleLbl="revTx" presStyleIdx="9" presStyleCnt="18">
        <dgm:presLayoutVars>
          <dgm:chMax/>
          <dgm:chPref val="4"/>
          <dgm:bulletEnabled val="1"/>
        </dgm:presLayoutVars>
      </dgm:prSet>
      <dgm:spPr/>
    </dgm:pt>
    <dgm:pt modelId="{333DCF31-0B11-0846-ADEA-2C7E079398A4}" type="pres">
      <dgm:prSet presAssocID="{F10BCACB-A219-0444-855A-5B433F758770}" presName="childShape" presStyleCnt="0">
        <dgm:presLayoutVars>
          <dgm:chMax val="0"/>
          <dgm:chPref val="0"/>
        </dgm:presLayoutVars>
      </dgm:prSet>
      <dgm:spPr/>
    </dgm:pt>
    <dgm:pt modelId="{9D9B97B0-5742-B44A-9DCF-E4852F783ABF}" type="pres">
      <dgm:prSet presAssocID="{8BFC9952-3474-9141-806B-111F3C5B0B0B}" presName="childComposite" presStyleCnt="0">
        <dgm:presLayoutVars>
          <dgm:chMax val="0"/>
          <dgm:chPref val="0"/>
        </dgm:presLayoutVars>
      </dgm:prSet>
      <dgm:spPr/>
    </dgm:pt>
    <dgm:pt modelId="{1C68A1F8-0F21-6547-8890-73BAECA7DAD0}" type="pres">
      <dgm:prSet presAssocID="{8BFC9952-3474-9141-806B-111F3C5B0B0B}" presName="ChildAccent" presStyleLbl="solidFgAcc1" presStyleIdx="8" presStyleCnt="15"/>
      <dgm:spPr/>
    </dgm:pt>
    <dgm:pt modelId="{62FFEA93-C8C8-C54E-ABFB-C4B5D3705980}" type="pres">
      <dgm:prSet presAssocID="{8BFC9952-3474-9141-806B-111F3C5B0B0B}" presName="Child" presStyleLbl="revTx" presStyleIdx="10" presStyleCnt="18">
        <dgm:presLayoutVars>
          <dgm:chMax val="0"/>
          <dgm:chPref val="0"/>
          <dgm:bulletEnabled val="1"/>
        </dgm:presLayoutVars>
      </dgm:prSet>
      <dgm:spPr/>
    </dgm:pt>
    <dgm:pt modelId="{BF956786-2968-594D-8C54-2FBF2B37C17A}" type="pres">
      <dgm:prSet presAssocID="{89199131-FEB4-9E48-8996-2C16350C9633}" presName="childComposite" presStyleCnt="0">
        <dgm:presLayoutVars>
          <dgm:chMax val="0"/>
          <dgm:chPref val="0"/>
        </dgm:presLayoutVars>
      </dgm:prSet>
      <dgm:spPr/>
    </dgm:pt>
    <dgm:pt modelId="{5696F005-5768-0949-BE65-63984287A711}" type="pres">
      <dgm:prSet presAssocID="{89199131-FEB4-9E48-8996-2C16350C9633}" presName="ChildAccent" presStyleLbl="solidFgAcc1" presStyleIdx="9" presStyleCnt="15"/>
      <dgm:spPr/>
    </dgm:pt>
    <dgm:pt modelId="{42CC3B8A-87C7-B14F-8CD2-D6B701FDB0E2}" type="pres">
      <dgm:prSet presAssocID="{89199131-FEB4-9E48-8996-2C16350C9633}" presName="Child" presStyleLbl="revTx" presStyleIdx="11" presStyleCnt="18">
        <dgm:presLayoutVars>
          <dgm:chMax val="0"/>
          <dgm:chPref val="0"/>
          <dgm:bulletEnabled val="1"/>
        </dgm:presLayoutVars>
      </dgm:prSet>
      <dgm:spPr/>
    </dgm:pt>
    <dgm:pt modelId="{D8E6BC67-FA8F-DC4D-94DB-717C42C921BB}" type="pres">
      <dgm:prSet presAssocID="{857D4898-12F7-D240-A581-922150A6767C}" presName="childComposite" presStyleCnt="0">
        <dgm:presLayoutVars>
          <dgm:chMax val="0"/>
          <dgm:chPref val="0"/>
        </dgm:presLayoutVars>
      </dgm:prSet>
      <dgm:spPr/>
    </dgm:pt>
    <dgm:pt modelId="{2B71E9CA-EA8F-084A-872A-6403B1EDD3CF}" type="pres">
      <dgm:prSet presAssocID="{857D4898-12F7-D240-A581-922150A6767C}" presName="ChildAccent" presStyleLbl="solidFgAcc1" presStyleIdx="10" presStyleCnt="15"/>
      <dgm:spPr/>
    </dgm:pt>
    <dgm:pt modelId="{DDA1B0D9-5530-714A-90AB-2102D6D68CED}" type="pres">
      <dgm:prSet presAssocID="{857D4898-12F7-D240-A581-922150A6767C}" presName="Child" presStyleLbl="revTx" presStyleIdx="12" presStyleCnt="18">
        <dgm:presLayoutVars>
          <dgm:chMax val="0"/>
          <dgm:chPref val="0"/>
          <dgm:bulletEnabled val="1"/>
        </dgm:presLayoutVars>
      </dgm:prSet>
      <dgm:spPr/>
    </dgm:pt>
    <dgm:pt modelId="{F14DE586-D854-BE45-B7E0-61E6EDA9D893}" type="pres">
      <dgm:prSet presAssocID="{BB82D615-3626-AA4E-919A-76BE3921FEFB}" presName="root" presStyleCnt="0">
        <dgm:presLayoutVars>
          <dgm:chMax/>
          <dgm:chPref/>
        </dgm:presLayoutVars>
      </dgm:prSet>
      <dgm:spPr/>
    </dgm:pt>
    <dgm:pt modelId="{0A9EE00E-0071-B94E-B702-F904154C6605}" type="pres">
      <dgm:prSet presAssocID="{BB82D615-3626-AA4E-919A-76BE3921FEFB}" presName="rootComposite" presStyleCnt="0">
        <dgm:presLayoutVars/>
      </dgm:prSet>
      <dgm:spPr/>
    </dgm:pt>
    <dgm:pt modelId="{EF02452B-975F-2949-B5CB-484EFB9211D7}" type="pres">
      <dgm:prSet presAssocID="{BB82D615-3626-AA4E-919A-76BE3921FEFB}" presName="ParentAccent" presStyleLbl="alignNode1" presStyleIdx="2" presStyleCnt="3"/>
      <dgm:spPr/>
    </dgm:pt>
    <dgm:pt modelId="{BB69D73E-8050-1A48-8F71-FCE9C55F13B9}" type="pres">
      <dgm:prSet presAssocID="{BB82D615-3626-AA4E-919A-76BE3921FEFB}" presName="ParentSmallAccent" presStyleLbl="fgAcc1" presStyleIdx="2" presStyleCnt="3"/>
      <dgm:spPr/>
    </dgm:pt>
    <dgm:pt modelId="{62A09797-AFEB-4841-9DF5-098744883110}" type="pres">
      <dgm:prSet presAssocID="{BB82D615-3626-AA4E-919A-76BE3921FEFB}" presName="Parent" presStyleLbl="revTx" presStyleIdx="13" presStyleCnt="18">
        <dgm:presLayoutVars>
          <dgm:chMax/>
          <dgm:chPref val="4"/>
          <dgm:bulletEnabled val="1"/>
        </dgm:presLayoutVars>
      </dgm:prSet>
      <dgm:spPr/>
    </dgm:pt>
    <dgm:pt modelId="{0830013E-B2B7-EE44-B9BB-0C4E637A33F2}" type="pres">
      <dgm:prSet presAssocID="{BB82D615-3626-AA4E-919A-76BE3921FEFB}" presName="childShape" presStyleCnt="0">
        <dgm:presLayoutVars>
          <dgm:chMax val="0"/>
          <dgm:chPref val="0"/>
        </dgm:presLayoutVars>
      </dgm:prSet>
      <dgm:spPr/>
    </dgm:pt>
    <dgm:pt modelId="{C067050E-9476-E84A-9C2B-DBA0D322A702}" type="pres">
      <dgm:prSet presAssocID="{E419151C-C2DA-EE47-8B5F-05020E922ABE}" presName="childComposite" presStyleCnt="0">
        <dgm:presLayoutVars>
          <dgm:chMax val="0"/>
          <dgm:chPref val="0"/>
        </dgm:presLayoutVars>
      </dgm:prSet>
      <dgm:spPr/>
    </dgm:pt>
    <dgm:pt modelId="{155C2089-992D-BD48-95EB-F15E47CEBADF}" type="pres">
      <dgm:prSet presAssocID="{E419151C-C2DA-EE47-8B5F-05020E922ABE}" presName="ChildAccent" presStyleLbl="solidFgAcc1" presStyleIdx="11" presStyleCnt="15"/>
      <dgm:spPr/>
    </dgm:pt>
    <dgm:pt modelId="{199CEC95-D0A3-794A-9FBA-D7A498219532}" type="pres">
      <dgm:prSet presAssocID="{E419151C-C2DA-EE47-8B5F-05020E922ABE}" presName="Child" presStyleLbl="revTx" presStyleIdx="14" presStyleCnt="18">
        <dgm:presLayoutVars>
          <dgm:chMax val="0"/>
          <dgm:chPref val="0"/>
          <dgm:bulletEnabled val="1"/>
        </dgm:presLayoutVars>
      </dgm:prSet>
      <dgm:spPr/>
    </dgm:pt>
    <dgm:pt modelId="{4F2AC202-ED1F-FC4B-BCB3-3948958A734F}" type="pres">
      <dgm:prSet presAssocID="{B2C215A0-6F39-DD4A-93A7-1C386B22701F}" presName="childComposite" presStyleCnt="0">
        <dgm:presLayoutVars>
          <dgm:chMax val="0"/>
          <dgm:chPref val="0"/>
        </dgm:presLayoutVars>
      </dgm:prSet>
      <dgm:spPr/>
    </dgm:pt>
    <dgm:pt modelId="{D6876FD9-F47D-FA4F-8A31-81A8FF63E065}" type="pres">
      <dgm:prSet presAssocID="{B2C215A0-6F39-DD4A-93A7-1C386B22701F}" presName="ChildAccent" presStyleLbl="solidFgAcc1" presStyleIdx="12" presStyleCnt="15"/>
      <dgm:spPr/>
    </dgm:pt>
    <dgm:pt modelId="{F73DC0FF-453C-514B-BE9C-4A7C8652106D}" type="pres">
      <dgm:prSet presAssocID="{B2C215A0-6F39-DD4A-93A7-1C386B22701F}" presName="Child" presStyleLbl="revTx" presStyleIdx="15" presStyleCnt="18">
        <dgm:presLayoutVars>
          <dgm:chMax val="0"/>
          <dgm:chPref val="0"/>
          <dgm:bulletEnabled val="1"/>
        </dgm:presLayoutVars>
      </dgm:prSet>
      <dgm:spPr/>
    </dgm:pt>
    <dgm:pt modelId="{72D532D7-77D9-2B44-96F9-BCC234E62EE5}" type="pres">
      <dgm:prSet presAssocID="{06C7102D-D1F5-E443-9A90-B58B4F8ED50C}" presName="childComposite" presStyleCnt="0">
        <dgm:presLayoutVars>
          <dgm:chMax val="0"/>
          <dgm:chPref val="0"/>
        </dgm:presLayoutVars>
      </dgm:prSet>
      <dgm:spPr/>
    </dgm:pt>
    <dgm:pt modelId="{2C6E79E5-2341-974A-81F0-B1FF9400E958}" type="pres">
      <dgm:prSet presAssocID="{06C7102D-D1F5-E443-9A90-B58B4F8ED50C}" presName="ChildAccent" presStyleLbl="solidFgAcc1" presStyleIdx="13" presStyleCnt="15"/>
      <dgm:spPr/>
    </dgm:pt>
    <dgm:pt modelId="{D8AE2B75-1EA7-824F-AFE7-FAF21EA1C324}" type="pres">
      <dgm:prSet presAssocID="{06C7102D-D1F5-E443-9A90-B58B4F8ED50C}" presName="Child" presStyleLbl="revTx" presStyleIdx="16" presStyleCnt="18">
        <dgm:presLayoutVars>
          <dgm:chMax val="0"/>
          <dgm:chPref val="0"/>
          <dgm:bulletEnabled val="1"/>
        </dgm:presLayoutVars>
      </dgm:prSet>
      <dgm:spPr/>
    </dgm:pt>
    <dgm:pt modelId="{BF681355-F194-9F4B-A66E-8244534CB126}" type="pres">
      <dgm:prSet presAssocID="{AFD2232D-94CE-FB44-ADAF-E3CD62106C35}" presName="childComposite" presStyleCnt="0">
        <dgm:presLayoutVars>
          <dgm:chMax val="0"/>
          <dgm:chPref val="0"/>
        </dgm:presLayoutVars>
      </dgm:prSet>
      <dgm:spPr/>
    </dgm:pt>
    <dgm:pt modelId="{74322864-D05A-3848-892D-67928F70811E}" type="pres">
      <dgm:prSet presAssocID="{AFD2232D-94CE-FB44-ADAF-E3CD62106C35}" presName="ChildAccent" presStyleLbl="solidFgAcc1" presStyleIdx="14" presStyleCnt="15"/>
      <dgm:spPr/>
    </dgm:pt>
    <dgm:pt modelId="{CCE7351C-A987-F74B-A421-887570A9137F}" type="pres">
      <dgm:prSet presAssocID="{AFD2232D-94CE-FB44-ADAF-E3CD62106C35}" presName="Child" presStyleLbl="revTx" presStyleIdx="17" presStyleCnt="18">
        <dgm:presLayoutVars>
          <dgm:chMax val="0"/>
          <dgm:chPref val="0"/>
          <dgm:bulletEnabled val="1"/>
        </dgm:presLayoutVars>
      </dgm:prSet>
      <dgm:spPr/>
    </dgm:pt>
  </dgm:ptLst>
  <dgm:cxnLst>
    <dgm:cxn modelId="{E58AA704-7151-DB47-A10F-3B6355A9BA93}" srcId="{167B56AB-1693-E148-B208-AFAA9E97B91E}" destId="{8B4FE61A-978D-B648-B2C2-1CACDACB87C9}" srcOrd="0" destOrd="0" parTransId="{5C169ED4-CF2F-3242-A36E-A186E7F074C0}" sibTransId="{37E348EF-F954-1C43-9125-BEFB40C18970}"/>
    <dgm:cxn modelId="{24AAF20B-686F-084B-8C1F-1B4662273847}" srcId="{BB82D615-3626-AA4E-919A-76BE3921FEFB}" destId="{B2C215A0-6F39-DD4A-93A7-1C386B22701F}" srcOrd="1" destOrd="0" parTransId="{2866D8BF-E060-844F-9903-C6618B65E289}" sibTransId="{8B21C269-9034-6848-95A5-68EC6C2A2245}"/>
    <dgm:cxn modelId="{8712430E-BA2B-A44F-A756-0F590D8D0775}" srcId="{F10BCACB-A219-0444-855A-5B433F758770}" destId="{8BFC9952-3474-9141-806B-111F3C5B0B0B}" srcOrd="0" destOrd="0" parTransId="{58F0D64B-629C-5048-B797-962B4B4BCF04}" sibTransId="{9F8025B9-99B7-7743-9425-21633D11E724}"/>
    <dgm:cxn modelId="{2F86EA10-9F82-844A-BF0D-C78446A63D0C}" type="presOf" srcId="{89199131-FEB4-9E48-8996-2C16350C9633}" destId="{42CC3B8A-87C7-B14F-8CD2-D6B701FDB0E2}" srcOrd="0" destOrd="0" presId="urn:microsoft.com/office/officeart/2008/layout/SquareAccentList"/>
    <dgm:cxn modelId="{8F678616-FB31-CA48-AE19-BC671784648F}" srcId="{8B4FE61A-978D-B648-B2C2-1CACDACB87C9}" destId="{83C6B558-B977-2941-ACE3-11A63281A454}" srcOrd="7" destOrd="0" parTransId="{154EAD2C-85AA-8A44-8F49-038E9CC1ED2A}" sibTransId="{998F9AA3-207B-D845-BB3F-7A2A8F920D63}"/>
    <dgm:cxn modelId="{122F1F1A-96B0-724F-8BCD-22E7B551492A}" srcId="{BB82D615-3626-AA4E-919A-76BE3921FEFB}" destId="{E419151C-C2DA-EE47-8B5F-05020E922ABE}" srcOrd="0" destOrd="0" parTransId="{9B10A868-5857-A34A-8480-9A7097C83465}" sibTransId="{1AED5AA8-F27D-D74F-80B7-042408925A1D}"/>
    <dgm:cxn modelId="{0164461A-64BA-3444-AE87-DCCB4A70E022}" type="presOf" srcId="{31678F25-5515-E047-AF4B-8EBBE669FBDC}" destId="{FE696DBA-105E-A647-A700-1C14554273DB}" srcOrd="0" destOrd="0" presId="urn:microsoft.com/office/officeart/2008/layout/SquareAccentList"/>
    <dgm:cxn modelId="{E95B7B1B-B3EF-1945-A192-93151D529F10}" srcId="{8B4FE61A-978D-B648-B2C2-1CACDACB87C9}" destId="{E1729026-F94F-0542-BC8A-F7FFA1B8B54D}" srcOrd="0" destOrd="0" parTransId="{52676997-D206-5441-8C75-F68B3CB384EA}" sibTransId="{75A84C3B-1C1E-974E-BDCA-A8A0F3646EFD}"/>
    <dgm:cxn modelId="{8CB8911F-84B5-F142-9765-89B9605F3567}" type="presOf" srcId="{F10BCACB-A219-0444-855A-5B433F758770}" destId="{1CC54CDB-B1C6-9A40-9C1F-8CBBA795085D}" srcOrd="0" destOrd="0" presId="urn:microsoft.com/office/officeart/2008/layout/SquareAccentList"/>
    <dgm:cxn modelId="{54008F27-636D-E14E-9953-BE52184C5425}" type="presOf" srcId="{167B56AB-1693-E148-B208-AFAA9E97B91E}" destId="{01031072-AD66-564C-938E-4BC055DEFA7F}" srcOrd="0" destOrd="0" presId="urn:microsoft.com/office/officeart/2008/layout/SquareAccentList"/>
    <dgm:cxn modelId="{F7B7FE2E-6014-1442-851A-A02E8861A82B}" type="presOf" srcId="{E1729026-F94F-0542-BC8A-F7FFA1B8B54D}" destId="{63A8D9E7-0686-FC49-83FA-BE59A605F587}" srcOrd="0" destOrd="0" presId="urn:microsoft.com/office/officeart/2008/layout/SquareAccentList"/>
    <dgm:cxn modelId="{8ECCCB30-6F18-A94E-9864-2DAFB7595DEB}" srcId="{8B4FE61A-978D-B648-B2C2-1CACDACB87C9}" destId="{4B98E37E-4A23-4249-8F34-95B1AB289BFA}" srcOrd="3" destOrd="0" parTransId="{C1E39725-9CA7-F546-ADC8-4BEDD6DD94F1}" sibTransId="{ECCCE967-7634-4443-9E66-0431726EA8C8}"/>
    <dgm:cxn modelId="{06386133-9C7C-BC43-B3D0-DF051D91D74F}" type="presOf" srcId="{8B4FE61A-978D-B648-B2C2-1CACDACB87C9}" destId="{53546134-6F5A-7543-9572-D9420BDF9937}" srcOrd="0" destOrd="0" presId="urn:microsoft.com/office/officeart/2008/layout/SquareAccentList"/>
    <dgm:cxn modelId="{6D687D38-383C-A74E-9EFA-95C030FEA279}" srcId="{8B4FE61A-978D-B648-B2C2-1CACDACB87C9}" destId="{31678F25-5515-E047-AF4B-8EBBE669FBDC}" srcOrd="5" destOrd="0" parTransId="{6FBE3523-2242-BD48-82E7-544609FEAE36}" sibTransId="{D0AFF758-3D7B-1F4A-8B80-295E66955510}"/>
    <dgm:cxn modelId="{A187163A-D06E-7B47-9AA1-3B98FBB98299}" srcId="{BB82D615-3626-AA4E-919A-76BE3921FEFB}" destId="{AFD2232D-94CE-FB44-ADAF-E3CD62106C35}" srcOrd="3" destOrd="0" parTransId="{B5CA9BF7-1B74-8B47-8908-538B1A0DA2AD}" sibTransId="{BC44947E-2DAC-804C-9CFA-923FEBDE4FE1}"/>
    <dgm:cxn modelId="{22E57B40-B717-3A41-9970-C76B59E3ECAA}" srcId="{167B56AB-1693-E148-B208-AFAA9E97B91E}" destId="{BB82D615-3626-AA4E-919A-76BE3921FEFB}" srcOrd="2" destOrd="0" parTransId="{8ED7C566-67C1-1746-8D01-61B6EC30CEF0}" sibTransId="{E89A0EC3-2BE8-F04A-BCE2-AB05EA1AB057}"/>
    <dgm:cxn modelId="{12360A43-1C95-044E-B77D-4F3ED26E4554}" type="presOf" srcId="{E419151C-C2DA-EE47-8B5F-05020E922ABE}" destId="{199CEC95-D0A3-794A-9FBA-D7A498219532}" srcOrd="0" destOrd="0" presId="urn:microsoft.com/office/officeart/2008/layout/SquareAccentList"/>
    <dgm:cxn modelId="{71C93B55-A0B6-CE41-8997-E2FE907A1498}" type="presOf" srcId="{4B98E37E-4A23-4249-8F34-95B1AB289BFA}" destId="{661C76B9-9C07-B843-AC5C-EFA815028438}" srcOrd="0" destOrd="0" presId="urn:microsoft.com/office/officeart/2008/layout/SquareAccentList"/>
    <dgm:cxn modelId="{728A8F59-5B12-5748-98F7-4F0209A881CF}" srcId="{8B4FE61A-978D-B648-B2C2-1CACDACB87C9}" destId="{2181FFE0-D537-8646-8AFA-93357C08E671}" srcOrd="6" destOrd="0" parTransId="{155E806F-09F6-EB43-ABA2-D9F236E79183}" sibTransId="{F23D3BBB-4D28-814C-9E1E-528C4919B6B2}"/>
    <dgm:cxn modelId="{D1900161-AF27-BA41-9653-29884A48CE82}" type="presOf" srcId="{EC11DC16-BF4F-1C49-9CDC-534538DF11A8}" destId="{3E7B434A-A3F8-9D46-9980-0A89E07E5203}" srcOrd="0" destOrd="0" presId="urn:microsoft.com/office/officeart/2008/layout/SquareAccentList"/>
    <dgm:cxn modelId="{19F48C64-61FC-FC4D-AC0F-251575180608}" srcId="{BB82D615-3626-AA4E-919A-76BE3921FEFB}" destId="{06C7102D-D1F5-E443-9A90-B58B4F8ED50C}" srcOrd="2" destOrd="0" parTransId="{1475DB81-97D5-5740-BC5D-922A82DE9228}" sibTransId="{4F831FC6-FBD3-9B40-B715-0312EFCD9D95}"/>
    <dgm:cxn modelId="{20BA4367-50A7-4B4B-B1A9-57956B57DD9D}" type="presOf" srcId="{857D4898-12F7-D240-A581-922150A6767C}" destId="{DDA1B0D9-5530-714A-90AB-2102D6D68CED}" srcOrd="0" destOrd="0" presId="urn:microsoft.com/office/officeart/2008/layout/SquareAccentList"/>
    <dgm:cxn modelId="{A4DA176C-C3D8-4841-B51E-B615C7ABCF07}" srcId="{F10BCACB-A219-0444-855A-5B433F758770}" destId="{89199131-FEB4-9E48-8996-2C16350C9633}" srcOrd="1" destOrd="0" parTransId="{7AFF7059-F93F-E448-A8A2-02066612AC7B}" sibTransId="{4A861A46-FE4B-9147-BCA9-541551A44498}"/>
    <dgm:cxn modelId="{E407D46C-1151-2F4C-9B1B-841E44E02F40}" srcId="{8B4FE61A-978D-B648-B2C2-1CACDACB87C9}" destId="{4D509224-A9F7-7346-95BD-99965F81E3AD}" srcOrd="4" destOrd="0" parTransId="{FBDBB9AB-86E3-2A4F-B2FD-723AEA4B4A00}" sibTransId="{DFB94325-5239-4242-93F1-93EB1AF3E8F6}"/>
    <dgm:cxn modelId="{EDCC3D94-2AAF-8749-94C0-FA999A2F2D59}" type="presOf" srcId="{3195B14B-0AB9-B845-AF94-EDA7BC6485F6}" destId="{017F2A02-23D8-D245-9CB1-CE671E14676F}" srcOrd="0" destOrd="0" presId="urn:microsoft.com/office/officeart/2008/layout/SquareAccentList"/>
    <dgm:cxn modelId="{28366794-044F-E745-ADA0-22A219D98BD3}" type="presOf" srcId="{B2C215A0-6F39-DD4A-93A7-1C386B22701F}" destId="{F73DC0FF-453C-514B-BE9C-4A7C8652106D}" srcOrd="0" destOrd="0" presId="urn:microsoft.com/office/officeart/2008/layout/SquareAccentList"/>
    <dgm:cxn modelId="{305EEDA1-2379-7845-82C4-F9337CF48CE2}" type="presOf" srcId="{AFD2232D-94CE-FB44-ADAF-E3CD62106C35}" destId="{CCE7351C-A987-F74B-A421-887570A9137F}" srcOrd="0" destOrd="0" presId="urn:microsoft.com/office/officeart/2008/layout/SquareAccentList"/>
    <dgm:cxn modelId="{FA99DCB5-4596-5444-80C2-B371822764B7}" type="presOf" srcId="{83C6B558-B977-2941-ACE3-11A63281A454}" destId="{211EC936-C185-EF43-BA5E-78E3A98AD1DA}" srcOrd="0" destOrd="0" presId="urn:microsoft.com/office/officeart/2008/layout/SquareAccentList"/>
    <dgm:cxn modelId="{2B0AA9D0-0017-6741-A2E1-2EA527B004B3}" srcId="{F10BCACB-A219-0444-855A-5B433F758770}" destId="{857D4898-12F7-D240-A581-922150A6767C}" srcOrd="2" destOrd="0" parTransId="{32C14146-5DEF-EA46-86AC-8E1E198EE618}" sibTransId="{4308D852-33B7-E542-8BBD-D25D2924C7C9}"/>
    <dgm:cxn modelId="{A0CBD3D2-A637-914B-918B-0D0EEE3B0C0F}" type="presOf" srcId="{4D509224-A9F7-7346-95BD-99965F81E3AD}" destId="{5CA8687D-3276-5649-B553-74276DDAD19D}" srcOrd="0" destOrd="0" presId="urn:microsoft.com/office/officeart/2008/layout/SquareAccentList"/>
    <dgm:cxn modelId="{BE91B1D6-5D12-004D-B264-049B50372ED5}" type="presOf" srcId="{BB82D615-3626-AA4E-919A-76BE3921FEFB}" destId="{62A09797-AFEB-4841-9DF5-098744883110}" srcOrd="0" destOrd="0" presId="urn:microsoft.com/office/officeart/2008/layout/SquareAccentList"/>
    <dgm:cxn modelId="{CD508DDA-4B9F-CB40-A561-EDDC7699E261}" type="presOf" srcId="{2181FFE0-D537-8646-8AFA-93357C08E671}" destId="{57863F0B-9217-154B-AC82-F176426D14C4}" srcOrd="0" destOrd="0" presId="urn:microsoft.com/office/officeart/2008/layout/SquareAccentList"/>
    <dgm:cxn modelId="{CD7A74E6-4E07-FD45-AE38-4A4A98DBCE0D}" type="presOf" srcId="{8BFC9952-3474-9141-806B-111F3C5B0B0B}" destId="{62FFEA93-C8C8-C54E-ABFB-C4B5D3705980}" srcOrd="0" destOrd="0" presId="urn:microsoft.com/office/officeart/2008/layout/SquareAccentList"/>
    <dgm:cxn modelId="{ADC493E9-5783-B34E-95CC-33C340BD932C}" srcId="{167B56AB-1693-E148-B208-AFAA9E97B91E}" destId="{F10BCACB-A219-0444-855A-5B433F758770}" srcOrd="1" destOrd="0" parTransId="{9EDD264A-AF5E-8A4E-9FB7-8428B105AE46}" sibTransId="{5F7E772E-547D-F444-9B5A-C41120EB716A}"/>
    <dgm:cxn modelId="{091301FB-A9AD-6B4C-B022-6EE2DAB6C3A0}" type="presOf" srcId="{06C7102D-D1F5-E443-9A90-B58B4F8ED50C}" destId="{D8AE2B75-1EA7-824F-AFE7-FAF21EA1C324}" srcOrd="0" destOrd="0" presId="urn:microsoft.com/office/officeart/2008/layout/SquareAccentList"/>
    <dgm:cxn modelId="{644A4FFE-06DA-984C-8348-DDF9829A9C69}" srcId="{8B4FE61A-978D-B648-B2C2-1CACDACB87C9}" destId="{3195B14B-0AB9-B845-AF94-EDA7BC6485F6}" srcOrd="1" destOrd="0" parTransId="{AE38B82B-CFA3-3249-9246-5E9E9ABCB1C1}" sibTransId="{93AFA458-82C6-A645-99FB-71C47D2AB407}"/>
    <dgm:cxn modelId="{E18F52FE-548D-9449-A8ED-083059D0A73C}" srcId="{8B4FE61A-978D-B648-B2C2-1CACDACB87C9}" destId="{EC11DC16-BF4F-1C49-9CDC-534538DF11A8}" srcOrd="2" destOrd="0" parTransId="{2B4915B1-AC6F-DA4B-B601-650C78A5CE00}" sibTransId="{9DAED3EA-2C69-264A-8CBB-F91EAAEE44AE}"/>
    <dgm:cxn modelId="{671123F3-7EE1-194B-A064-0E42E0C912DC}" type="presParOf" srcId="{01031072-AD66-564C-938E-4BC055DEFA7F}" destId="{39F89689-5A57-F94B-8740-9F3DAF223671}" srcOrd="0" destOrd="0" presId="urn:microsoft.com/office/officeart/2008/layout/SquareAccentList"/>
    <dgm:cxn modelId="{446F4CA4-0FB7-6D49-8372-F00BAA76627E}" type="presParOf" srcId="{39F89689-5A57-F94B-8740-9F3DAF223671}" destId="{6EDA07EA-178B-1A40-B970-53A37E877F88}" srcOrd="0" destOrd="0" presId="urn:microsoft.com/office/officeart/2008/layout/SquareAccentList"/>
    <dgm:cxn modelId="{FF6AD8D1-E431-B14B-99EC-99EA24F3378E}" type="presParOf" srcId="{6EDA07EA-178B-1A40-B970-53A37E877F88}" destId="{7449F74A-8F18-E64F-B985-AB2800FA7234}" srcOrd="0" destOrd="0" presId="urn:microsoft.com/office/officeart/2008/layout/SquareAccentList"/>
    <dgm:cxn modelId="{D6F3462A-4229-F44C-9F3C-B3CFBF1F2E9E}" type="presParOf" srcId="{6EDA07EA-178B-1A40-B970-53A37E877F88}" destId="{DD84A98A-0D20-1C4F-BE08-83C2CED390F4}" srcOrd="1" destOrd="0" presId="urn:microsoft.com/office/officeart/2008/layout/SquareAccentList"/>
    <dgm:cxn modelId="{83C3FF6F-48E4-B743-AA16-D7E5EE4D8B4A}" type="presParOf" srcId="{6EDA07EA-178B-1A40-B970-53A37E877F88}" destId="{53546134-6F5A-7543-9572-D9420BDF9937}" srcOrd="2" destOrd="0" presId="urn:microsoft.com/office/officeart/2008/layout/SquareAccentList"/>
    <dgm:cxn modelId="{B4A7C96E-07EB-604C-8502-6CB71F67860B}" type="presParOf" srcId="{39F89689-5A57-F94B-8740-9F3DAF223671}" destId="{19145621-CF28-B042-8A27-77C6BA0696CB}" srcOrd="1" destOrd="0" presId="urn:microsoft.com/office/officeart/2008/layout/SquareAccentList"/>
    <dgm:cxn modelId="{714046F2-D543-9F4F-9894-AFF17848C3F8}" type="presParOf" srcId="{19145621-CF28-B042-8A27-77C6BA0696CB}" destId="{18D8D8CB-6C0B-A744-B408-697CFE3FB4C4}" srcOrd="0" destOrd="0" presId="urn:microsoft.com/office/officeart/2008/layout/SquareAccentList"/>
    <dgm:cxn modelId="{036FE3BF-4804-584B-97CC-F2B4CFB3204D}" type="presParOf" srcId="{18D8D8CB-6C0B-A744-B408-697CFE3FB4C4}" destId="{CA3E7173-BD4C-064E-AEE1-C80A6E89EDEF}" srcOrd="0" destOrd="0" presId="urn:microsoft.com/office/officeart/2008/layout/SquareAccentList"/>
    <dgm:cxn modelId="{FCF7A8D7-52D4-024A-9F85-CE63B532C681}" type="presParOf" srcId="{18D8D8CB-6C0B-A744-B408-697CFE3FB4C4}" destId="{63A8D9E7-0686-FC49-83FA-BE59A605F587}" srcOrd="1" destOrd="0" presId="urn:microsoft.com/office/officeart/2008/layout/SquareAccentList"/>
    <dgm:cxn modelId="{2BE7D846-899E-2E4C-8636-3D9A3C7390FC}" type="presParOf" srcId="{19145621-CF28-B042-8A27-77C6BA0696CB}" destId="{3B3E34C0-4503-A64D-8BF4-615074CFD8B6}" srcOrd="1" destOrd="0" presId="urn:microsoft.com/office/officeart/2008/layout/SquareAccentList"/>
    <dgm:cxn modelId="{9426C316-0B94-D148-B114-A473C96D5236}" type="presParOf" srcId="{3B3E34C0-4503-A64D-8BF4-615074CFD8B6}" destId="{DD0CDA57-2F6B-844E-8C16-4CFFBFB978F1}" srcOrd="0" destOrd="0" presId="urn:microsoft.com/office/officeart/2008/layout/SquareAccentList"/>
    <dgm:cxn modelId="{943B015F-17E7-DB4B-99B6-540105B6F6C9}" type="presParOf" srcId="{3B3E34C0-4503-A64D-8BF4-615074CFD8B6}" destId="{017F2A02-23D8-D245-9CB1-CE671E14676F}" srcOrd="1" destOrd="0" presId="urn:microsoft.com/office/officeart/2008/layout/SquareAccentList"/>
    <dgm:cxn modelId="{35C8CF92-8E8C-C145-B5C9-54FB1B1BEB5F}" type="presParOf" srcId="{19145621-CF28-B042-8A27-77C6BA0696CB}" destId="{FCE04CB3-867E-D14D-A212-3F9973C858F8}" srcOrd="2" destOrd="0" presId="urn:microsoft.com/office/officeart/2008/layout/SquareAccentList"/>
    <dgm:cxn modelId="{2D0A229E-3679-CA44-96FA-BD09DFC03561}" type="presParOf" srcId="{FCE04CB3-867E-D14D-A212-3F9973C858F8}" destId="{FA1D0652-212B-A946-9E40-5F043E00736C}" srcOrd="0" destOrd="0" presId="urn:microsoft.com/office/officeart/2008/layout/SquareAccentList"/>
    <dgm:cxn modelId="{C469B3C8-43AC-4241-86E5-907E3FEACFDF}" type="presParOf" srcId="{FCE04CB3-867E-D14D-A212-3F9973C858F8}" destId="{3E7B434A-A3F8-9D46-9980-0A89E07E5203}" srcOrd="1" destOrd="0" presId="urn:microsoft.com/office/officeart/2008/layout/SquareAccentList"/>
    <dgm:cxn modelId="{ACB24837-AB17-5D40-80EE-320943C64F01}" type="presParOf" srcId="{19145621-CF28-B042-8A27-77C6BA0696CB}" destId="{BA0EE039-EA10-664D-8817-48AEB8B16261}" srcOrd="3" destOrd="0" presId="urn:microsoft.com/office/officeart/2008/layout/SquareAccentList"/>
    <dgm:cxn modelId="{D4BB821C-B0B5-3E41-AB95-710155FBAC2E}" type="presParOf" srcId="{BA0EE039-EA10-664D-8817-48AEB8B16261}" destId="{4DF4B351-C59E-E040-A91D-63FA530A2E06}" srcOrd="0" destOrd="0" presId="urn:microsoft.com/office/officeart/2008/layout/SquareAccentList"/>
    <dgm:cxn modelId="{CCDC60A5-1B80-2C46-AEB9-DAC249A2D21C}" type="presParOf" srcId="{BA0EE039-EA10-664D-8817-48AEB8B16261}" destId="{661C76B9-9C07-B843-AC5C-EFA815028438}" srcOrd="1" destOrd="0" presId="urn:microsoft.com/office/officeart/2008/layout/SquareAccentList"/>
    <dgm:cxn modelId="{45C7629F-CA71-5C44-B6FB-2B2947119A68}" type="presParOf" srcId="{19145621-CF28-B042-8A27-77C6BA0696CB}" destId="{6A53DB78-FDA8-7146-8C64-2BA9C0FDED12}" srcOrd="4" destOrd="0" presId="urn:microsoft.com/office/officeart/2008/layout/SquareAccentList"/>
    <dgm:cxn modelId="{F8966FFC-BEC9-F043-AF4C-8199075E764C}" type="presParOf" srcId="{6A53DB78-FDA8-7146-8C64-2BA9C0FDED12}" destId="{8FCE16B3-2B8E-F44C-9B91-C86C1452EEC0}" srcOrd="0" destOrd="0" presId="urn:microsoft.com/office/officeart/2008/layout/SquareAccentList"/>
    <dgm:cxn modelId="{777522D9-172F-A44E-BCC3-ABC29A7DE67E}" type="presParOf" srcId="{6A53DB78-FDA8-7146-8C64-2BA9C0FDED12}" destId="{5CA8687D-3276-5649-B553-74276DDAD19D}" srcOrd="1" destOrd="0" presId="urn:microsoft.com/office/officeart/2008/layout/SquareAccentList"/>
    <dgm:cxn modelId="{2BAA2A18-51C9-F842-9E58-8274C8B81E4C}" type="presParOf" srcId="{19145621-CF28-B042-8A27-77C6BA0696CB}" destId="{9D604EE5-4ACC-9448-BB94-5842BE61BC87}" srcOrd="5" destOrd="0" presId="urn:microsoft.com/office/officeart/2008/layout/SquareAccentList"/>
    <dgm:cxn modelId="{CBDE3375-B6C1-9446-9C90-D7519C6C0CF4}" type="presParOf" srcId="{9D604EE5-4ACC-9448-BB94-5842BE61BC87}" destId="{862EBC34-ADF5-754D-8AD2-2CBCE000127E}" srcOrd="0" destOrd="0" presId="urn:microsoft.com/office/officeart/2008/layout/SquareAccentList"/>
    <dgm:cxn modelId="{456A72A7-6BA3-C041-9902-192E869F1EFE}" type="presParOf" srcId="{9D604EE5-4ACC-9448-BB94-5842BE61BC87}" destId="{FE696DBA-105E-A647-A700-1C14554273DB}" srcOrd="1" destOrd="0" presId="urn:microsoft.com/office/officeart/2008/layout/SquareAccentList"/>
    <dgm:cxn modelId="{B31E00A7-C6B6-DB47-9906-F7E51089D9A8}" type="presParOf" srcId="{19145621-CF28-B042-8A27-77C6BA0696CB}" destId="{6015BDB6-5671-7745-A006-199338ED5666}" srcOrd="6" destOrd="0" presId="urn:microsoft.com/office/officeart/2008/layout/SquareAccentList"/>
    <dgm:cxn modelId="{11D4B25B-86B9-B74E-8A8C-11FEE62D4A05}" type="presParOf" srcId="{6015BDB6-5671-7745-A006-199338ED5666}" destId="{7924ABB9-5DC1-A340-9AEB-08D746D53D46}" srcOrd="0" destOrd="0" presId="urn:microsoft.com/office/officeart/2008/layout/SquareAccentList"/>
    <dgm:cxn modelId="{3B135495-B767-1749-98D0-9BD4C6C34008}" type="presParOf" srcId="{6015BDB6-5671-7745-A006-199338ED5666}" destId="{57863F0B-9217-154B-AC82-F176426D14C4}" srcOrd="1" destOrd="0" presId="urn:microsoft.com/office/officeart/2008/layout/SquareAccentList"/>
    <dgm:cxn modelId="{0FA8B560-12BA-AE43-ACCA-524C86D4FC52}" type="presParOf" srcId="{19145621-CF28-B042-8A27-77C6BA0696CB}" destId="{C447891F-B250-D64E-9C5C-7C555BF6855A}" srcOrd="7" destOrd="0" presId="urn:microsoft.com/office/officeart/2008/layout/SquareAccentList"/>
    <dgm:cxn modelId="{D55D21C7-397A-9947-8CC0-4ED3109E9A63}" type="presParOf" srcId="{C447891F-B250-D64E-9C5C-7C555BF6855A}" destId="{A7EFEDCA-28A1-D241-9F2A-ABE5F6D1DCFD}" srcOrd="0" destOrd="0" presId="urn:microsoft.com/office/officeart/2008/layout/SquareAccentList"/>
    <dgm:cxn modelId="{64B8DB49-C266-0A4C-AAEC-118CC3F8B8BE}" type="presParOf" srcId="{C447891F-B250-D64E-9C5C-7C555BF6855A}" destId="{211EC936-C185-EF43-BA5E-78E3A98AD1DA}" srcOrd="1" destOrd="0" presId="urn:microsoft.com/office/officeart/2008/layout/SquareAccentList"/>
    <dgm:cxn modelId="{F6AC3A99-B269-D24E-A0AF-C2A3AD3D9E3A}" type="presParOf" srcId="{01031072-AD66-564C-938E-4BC055DEFA7F}" destId="{951F690A-E294-654F-89EA-43969C539F88}" srcOrd="1" destOrd="0" presId="urn:microsoft.com/office/officeart/2008/layout/SquareAccentList"/>
    <dgm:cxn modelId="{FA01E716-24CF-074B-AF1F-0DA540F62A6E}" type="presParOf" srcId="{951F690A-E294-654F-89EA-43969C539F88}" destId="{B632AC62-A473-6B42-8C47-BD8C98421842}" srcOrd="0" destOrd="0" presId="urn:microsoft.com/office/officeart/2008/layout/SquareAccentList"/>
    <dgm:cxn modelId="{0D674BC9-B64A-984D-9D1C-8740510D4B1F}" type="presParOf" srcId="{B632AC62-A473-6B42-8C47-BD8C98421842}" destId="{0EEF3627-059C-A249-97EE-F928CD4912BC}" srcOrd="0" destOrd="0" presId="urn:microsoft.com/office/officeart/2008/layout/SquareAccentList"/>
    <dgm:cxn modelId="{931337CB-0E6B-BF41-942F-55A991894A0B}" type="presParOf" srcId="{B632AC62-A473-6B42-8C47-BD8C98421842}" destId="{A4C7C6D1-A77A-9548-8E61-D17A48D7ECD9}" srcOrd="1" destOrd="0" presId="urn:microsoft.com/office/officeart/2008/layout/SquareAccentList"/>
    <dgm:cxn modelId="{09CD6445-5223-6145-BA66-1EADB396DFD4}" type="presParOf" srcId="{B632AC62-A473-6B42-8C47-BD8C98421842}" destId="{1CC54CDB-B1C6-9A40-9C1F-8CBBA795085D}" srcOrd="2" destOrd="0" presId="urn:microsoft.com/office/officeart/2008/layout/SquareAccentList"/>
    <dgm:cxn modelId="{BA814F7E-7503-DC40-B02D-06DF574A8758}" type="presParOf" srcId="{951F690A-E294-654F-89EA-43969C539F88}" destId="{333DCF31-0B11-0846-ADEA-2C7E079398A4}" srcOrd="1" destOrd="0" presId="urn:microsoft.com/office/officeart/2008/layout/SquareAccentList"/>
    <dgm:cxn modelId="{7065A2CF-31E4-B445-844F-6C51D65DDFE3}" type="presParOf" srcId="{333DCF31-0B11-0846-ADEA-2C7E079398A4}" destId="{9D9B97B0-5742-B44A-9DCF-E4852F783ABF}" srcOrd="0" destOrd="0" presId="urn:microsoft.com/office/officeart/2008/layout/SquareAccentList"/>
    <dgm:cxn modelId="{26F329B2-F128-1647-8255-9DE46D7C4DB8}" type="presParOf" srcId="{9D9B97B0-5742-B44A-9DCF-E4852F783ABF}" destId="{1C68A1F8-0F21-6547-8890-73BAECA7DAD0}" srcOrd="0" destOrd="0" presId="urn:microsoft.com/office/officeart/2008/layout/SquareAccentList"/>
    <dgm:cxn modelId="{71FB3D80-1058-A944-A32A-5F183587D51E}" type="presParOf" srcId="{9D9B97B0-5742-B44A-9DCF-E4852F783ABF}" destId="{62FFEA93-C8C8-C54E-ABFB-C4B5D3705980}" srcOrd="1" destOrd="0" presId="urn:microsoft.com/office/officeart/2008/layout/SquareAccentList"/>
    <dgm:cxn modelId="{40CF1862-C1FF-0947-872D-CF8BE013FE20}" type="presParOf" srcId="{333DCF31-0B11-0846-ADEA-2C7E079398A4}" destId="{BF956786-2968-594D-8C54-2FBF2B37C17A}" srcOrd="1" destOrd="0" presId="urn:microsoft.com/office/officeart/2008/layout/SquareAccentList"/>
    <dgm:cxn modelId="{E5F655D0-612A-A146-AC7A-022DE3F6D892}" type="presParOf" srcId="{BF956786-2968-594D-8C54-2FBF2B37C17A}" destId="{5696F005-5768-0949-BE65-63984287A711}" srcOrd="0" destOrd="0" presId="urn:microsoft.com/office/officeart/2008/layout/SquareAccentList"/>
    <dgm:cxn modelId="{AADF46FD-85C5-1B4D-BBD0-D9C86D529241}" type="presParOf" srcId="{BF956786-2968-594D-8C54-2FBF2B37C17A}" destId="{42CC3B8A-87C7-B14F-8CD2-D6B701FDB0E2}" srcOrd="1" destOrd="0" presId="urn:microsoft.com/office/officeart/2008/layout/SquareAccentList"/>
    <dgm:cxn modelId="{3C56BDDE-E534-D748-8C3A-E1610401E55B}" type="presParOf" srcId="{333DCF31-0B11-0846-ADEA-2C7E079398A4}" destId="{D8E6BC67-FA8F-DC4D-94DB-717C42C921BB}" srcOrd="2" destOrd="0" presId="urn:microsoft.com/office/officeart/2008/layout/SquareAccentList"/>
    <dgm:cxn modelId="{672AD0F9-0432-6242-9C12-AD4248B31B3E}" type="presParOf" srcId="{D8E6BC67-FA8F-DC4D-94DB-717C42C921BB}" destId="{2B71E9CA-EA8F-084A-872A-6403B1EDD3CF}" srcOrd="0" destOrd="0" presId="urn:microsoft.com/office/officeart/2008/layout/SquareAccentList"/>
    <dgm:cxn modelId="{1A0C1DF9-AEF2-A24C-818B-5EA9FEF9901A}" type="presParOf" srcId="{D8E6BC67-FA8F-DC4D-94DB-717C42C921BB}" destId="{DDA1B0D9-5530-714A-90AB-2102D6D68CED}" srcOrd="1" destOrd="0" presId="urn:microsoft.com/office/officeart/2008/layout/SquareAccentList"/>
    <dgm:cxn modelId="{2AC13F49-FF14-8349-A1A5-9574B2DADA40}" type="presParOf" srcId="{01031072-AD66-564C-938E-4BC055DEFA7F}" destId="{F14DE586-D854-BE45-B7E0-61E6EDA9D893}" srcOrd="2" destOrd="0" presId="urn:microsoft.com/office/officeart/2008/layout/SquareAccentList"/>
    <dgm:cxn modelId="{55E12C10-10FB-B04C-82CE-D381A55B7CE6}" type="presParOf" srcId="{F14DE586-D854-BE45-B7E0-61E6EDA9D893}" destId="{0A9EE00E-0071-B94E-B702-F904154C6605}" srcOrd="0" destOrd="0" presId="urn:microsoft.com/office/officeart/2008/layout/SquareAccentList"/>
    <dgm:cxn modelId="{380F9205-9098-0140-B61F-A753378B9D21}" type="presParOf" srcId="{0A9EE00E-0071-B94E-B702-F904154C6605}" destId="{EF02452B-975F-2949-B5CB-484EFB9211D7}" srcOrd="0" destOrd="0" presId="urn:microsoft.com/office/officeart/2008/layout/SquareAccentList"/>
    <dgm:cxn modelId="{941D8EA2-3AEA-D046-95CE-0335265430D8}" type="presParOf" srcId="{0A9EE00E-0071-B94E-B702-F904154C6605}" destId="{BB69D73E-8050-1A48-8F71-FCE9C55F13B9}" srcOrd="1" destOrd="0" presId="urn:microsoft.com/office/officeart/2008/layout/SquareAccentList"/>
    <dgm:cxn modelId="{E65DBD93-6CA2-DD49-843F-6A53F13B2EE7}" type="presParOf" srcId="{0A9EE00E-0071-B94E-B702-F904154C6605}" destId="{62A09797-AFEB-4841-9DF5-098744883110}" srcOrd="2" destOrd="0" presId="urn:microsoft.com/office/officeart/2008/layout/SquareAccentList"/>
    <dgm:cxn modelId="{01F70185-EECB-CD4D-B9BA-A242AED7578D}" type="presParOf" srcId="{F14DE586-D854-BE45-B7E0-61E6EDA9D893}" destId="{0830013E-B2B7-EE44-B9BB-0C4E637A33F2}" srcOrd="1" destOrd="0" presId="urn:microsoft.com/office/officeart/2008/layout/SquareAccentList"/>
    <dgm:cxn modelId="{1FC18766-6F6F-3C4A-AEE2-3336B4302342}" type="presParOf" srcId="{0830013E-B2B7-EE44-B9BB-0C4E637A33F2}" destId="{C067050E-9476-E84A-9C2B-DBA0D322A702}" srcOrd="0" destOrd="0" presId="urn:microsoft.com/office/officeart/2008/layout/SquareAccentList"/>
    <dgm:cxn modelId="{E6386BF9-4AC7-D446-AFD0-3925FD02327B}" type="presParOf" srcId="{C067050E-9476-E84A-9C2B-DBA0D322A702}" destId="{155C2089-992D-BD48-95EB-F15E47CEBADF}" srcOrd="0" destOrd="0" presId="urn:microsoft.com/office/officeart/2008/layout/SquareAccentList"/>
    <dgm:cxn modelId="{A78FFE3E-F65D-694A-B9CF-E0D365D6C469}" type="presParOf" srcId="{C067050E-9476-E84A-9C2B-DBA0D322A702}" destId="{199CEC95-D0A3-794A-9FBA-D7A498219532}" srcOrd="1" destOrd="0" presId="urn:microsoft.com/office/officeart/2008/layout/SquareAccentList"/>
    <dgm:cxn modelId="{8DAC61BE-9F3C-4249-B07B-E5CFA3AFCBF8}" type="presParOf" srcId="{0830013E-B2B7-EE44-B9BB-0C4E637A33F2}" destId="{4F2AC202-ED1F-FC4B-BCB3-3948958A734F}" srcOrd="1" destOrd="0" presId="urn:microsoft.com/office/officeart/2008/layout/SquareAccentList"/>
    <dgm:cxn modelId="{0CEB9E42-89B6-1644-8123-207BDD652363}" type="presParOf" srcId="{4F2AC202-ED1F-FC4B-BCB3-3948958A734F}" destId="{D6876FD9-F47D-FA4F-8A31-81A8FF63E065}" srcOrd="0" destOrd="0" presId="urn:microsoft.com/office/officeart/2008/layout/SquareAccentList"/>
    <dgm:cxn modelId="{8FA426EC-227F-6748-A34C-A93D2A651023}" type="presParOf" srcId="{4F2AC202-ED1F-FC4B-BCB3-3948958A734F}" destId="{F73DC0FF-453C-514B-BE9C-4A7C8652106D}" srcOrd="1" destOrd="0" presId="urn:microsoft.com/office/officeart/2008/layout/SquareAccentList"/>
    <dgm:cxn modelId="{FBFCF6A5-A142-1942-9248-DAA659303912}" type="presParOf" srcId="{0830013E-B2B7-EE44-B9BB-0C4E637A33F2}" destId="{72D532D7-77D9-2B44-96F9-BCC234E62EE5}" srcOrd="2" destOrd="0" presId="urn:microsoft.com/office/officeart/2008/layout/SquareAccentList"/>
    <dgm:cxn modelId="{C22EC165-E69E-0942-B858-B8376BD83AD1}" type="presParOf" srcId="{72D532D7-77D9-2B44-96F9-BCC234E62EE5}" destId="{2C6E79E5-2341-974A-81F0-B1FF9400E958}" srcOrd="0" destOrd="0" presId="urn:microsoft.com/office/officeart/2008/layout/SquareAccentList"/>
    <dgm:cxn modelId="{0C4415BF-1379-7544-B936-2C1D6C4FDBD1}" type="presParOf" srcId="{72D532D7-77D9-2B44-96F9-BCC234E62EE5}" destId="{D8AE2B75-1EA7-824F-AFE7-FAF21EA1C324}" srcOrd="1" destOrd="0" presId="urn:microsoft.com/office/officeart/2008/layout/SquareAccentList"/>
    <dgm:cxn modelId="{D6846299-8EDB-B64E-A8CF-94CEA8424A3B}" type="presParOf" srcId="{0830013E-B2B7-EE44-B9BB-0C4E637A33F2}" destId="{BF681355-F194-9F4B-A66E-8244534CB126}" srcOrd="3" destOrd="0" presId="urn:microsoft.com/office/officeart/2008/layout/SquareAccentList"/>
    <dgm:cxn modelId="{74EA8A2B-F4C7-724A-AD80-8BC2C59A0FF6}" type="presParOf" srcId="{BF681355-F194-9F4B-A66E-8244534CB126}" destId="{74322864-D05A-3848-892D-67928F70811E}" srcOrd="0" destOrd="0" presId="urn:microsoft.com/office/officeart/2008/layout/SquareAccentList"/>
    <dgm:cxn modelId="{1B770709-CD85-3F4E-9C95-15F4E4E4134D}" type="presParOf" srcId="{BF681355-F194-9F4B-A66E-8244534CB126}" destId="{CCE7351C-A987-F74B-A421-887570A9137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050E6-62C3-7749-B94F-E2C9B2E45FED}" type="doc">
      <dgm:prSet loTypeId="urn:microsoft.com/office/officeart/2005/8/layout/h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B2BD301-7E8C-044F-99FE-8597BB37C963}">
      <dgm:prSet phldrT="[Text]"/>
      <dgm:spPr/>
      <dgm:t>
        <a:bodyPr/>
        <a:lstStyle/>
        <a:p>
          <a:r>
            <a:rPr lang="en-US">
              <a:solidFill>
                <a:schemeClr val="tx1">
                  <a:lumMod val="20000"/>
                  <a:lumOff val="80000"/>
                </a:schemeClr>
              </a:solidFill>
            </a:rPr>
            <a:t> Remark</a:t>
          </a:r>
        </a:p>
      </dgm:t>
    </dgm:pt>
    <dgm:pt modelId="{7DF4ED30-0414-F44B-AD24-06A6A7ABF807}" type="parTrans" cxnId="{C7C9CDE2-62E2-5041-AE95-B2A7016711B2}">
      <dgm:prSet/>
      <dgm:spPr/>
      <dgm:t>
        <a:bodyPr/>
        <a:lstStyle/>
        <a:p>
          <a:endParaRPr lang="en-US"/>
        </a:p>
      </dgm:t>
    </dgm:pt>
    <dgm:pt modelId="{CAA5029E-8EE3-574A-9217-253EA6EB7024}" type="sibTrans" cxnId="{C7C9CDE2-62E2-5041-AE95-B2A7016711B2}">
      <dgm:prSet/>
      <dgm:spPr/>
      <dgm:t>
        <a:bodyPr/>
        <a:lstStyle/>
        <a:p>
          <a:endParaRPr lang="en-US"/>
        </a:p>
      </dgm:t>
    </dgm:pt>
    <dgm:pt modelId="{0413DB61-D72A-DA43-9891-610B0622F64C}">
      <dgm:prSet phldrT="[Text]"/>
      <dgm:spPr/>
      <dgm:t>
        <a:bodyPr/>
        <a:lstStyle/>
        <a:p>
          <a:pPr>
            <a:buSzPct val="100000"/>
            <a:buFont typeface="Arial"/>
            <a:buChar char="•"/>
          </a:pPr>
          <a:r>
            <a:rPr lang="en-US"/>
            <a:t>World class proven AI platform </a:t>
          </a:r>
        </a:p>
      </dgm:t>
    </dgm:pt>
    <dgm:pt modelId="{1A2E0B7F-D9B8-8047-B632-97E97318DD74}" type="parTrans" cxnId="{07AF2183-E0D7-6643-BF9F-465F4D036C32}">
      <dgm:prSet/>
      <dgm:spPr/>
      <dgm:t>
        <a:bodyPr/>
        <a:lstStyle/>
        <a:p>
          <a:endParaRPr lang="en-US"/>
        </a:p>
      </dgm:t>
    </dgm:pt>
    <dgm:pt modelId="{1BD8766E-6716-DC48-A144-049710F1F2EE}" type="sibTrans" cxnId="{07AF2183-E0D7-6643-BF9F-465F4D036C32}">
      <dgm:prSet/>
      <dgm:spPr/>
      <dgm:t>
        <a:bodyPr/>
        <a:lstStyle/>
        <a:p>
          <a:endParaRPr lang="en-US"/>
        </a:p>
      </dgm:t>
    </dgm:pt>
    <dgm:pt modelId="{807C93CD-7A7D-094C-8381-D30CEFA4F7A5}">
      <dgm:prSet/>
      <dgm:spPr/>
      <dgm:t>
        <a:bodyPr/>
        <a:lstStyle/>
        <a:p>
          <a:r>
            <a:rPr lang="en-US"/>
            <a:t>Extensive Expertise </a:t>
          </a:r>
        </a:p>
      </dgm:t>
    </dgm:pt>
    <dgm:pt modelId="{606A667F-6A3D-0D4D-9507-11CD12F8F31E}" type="parTrans" cxnId="{63753FF2-AB35-A548-A4E9-1873CCA5C7E2}">
      <dgm:prSet/>
      <dgm:spPr/>
      <dgm:t>
        <a:bodyPr/>
        <a:lstStyle/>
        <a:p>
          <a:endParaRPr lang="en-US"/>
        </a:p>
      </dgm:t>
    </dgm:pt>
    <dgm:pt modelId="{D0C8B988-1092-D645-A2FC-A0AFA0964FBE}" type="sibTrans" cxnId="{63753FF2-AB35-A548-A4E9-1873CCA5C7E2}">
      <dgm:prSet/>
      <dgm:spPr/>
      <dgm:t>
        <a:bodyPr/>
        <a:lstStyle/>
        <a:p>
          <a:endParaRPr lang="en-US"/>
        </a:p>
      </dgm:t>
    </dgm:pt>
    <dgm:pt modelId="{8001340B-8B02-5C41-8317-FB7B69621D34}">
      <dgm:prSet/>
      <dgm:spPr/>
      <dgm:t>
        <a:bodyPr/>
        <a:lstStyle/>
        <a:p>
          <a:r>
            <a:rPr lang="en-US"/>
            <a:t>Build Comprehensive Solution</a:t>
          </a:r>
        </a:p>
      </dgm:t>
    </dgm:pt>
    <dgm:pt modelId="{07523931-60CE-6D46-B999-F728C84CF171}" type="parTrans" cxnId="{DF76DBF4-D19E-F64B-97FA-D87FA7E24930}">
      <dgm:prSet/>
      <dgm:spPr/>
      <dgm:t>
        <a:bodyPr/>
        <a:lstStyle/>
        <a:p>
          <a:endParaRPr lang="en-US"/>
        </a:p>
      </dgm:t>
    </dgm:pt>
    <dgm:pt modelId="{BEB3C082-7D20-2447-BCE8-1CAEE4D533A6}" type="sibTrans" cxnId="{DF76DBF4-D19E-F64B-97FA-D87FA7E24930}">
      <dgm:prSet/>
      <dgm:spPr/>
      <dgm:t>
        <a:bodyPr/>
        <a:lstStyle/>
        <a:p>
          <a:endParaRPr lang="en-US"/>
        </a:p>
      </dgm:t>
    </dgm:pt>
    <dgm:pt modelId="{F4BDEC81-9651-0A44-BCF2-77B366B13E3C}">
      <dgm:prSet/>
      <dgm:spPr/>
      <dgm:t>
        <a:bodyPr/>
        <a:lstStyle/>
        <a:p>
          <a:r>
            <a:rPr lang="en-US" dirty="0"/>
            <a:t>Top Commitment</a:t>
          </a:r>
        </a:p>
      </dgm:t>
    </dgm:pt>
    <dgm:pt modelId="{D9C13493-705D-C64D-989A-0D5A6B4EC470}" type="parTrans" cxnId="{8617C6AA-A00B-2540-BD0A-8A2D0B6C46F6}">
      <dgm:prSet/>
      <dgm:spPr/>
      <dgm:t>
        <a:bodyPr/>
        <a:lstStyle/>
        <a:p>
          <a:endParaRPr lang="en-US"/>
        </a:p>
      </dgm:t>
    </dgm:pt>
    <dgm:pt modelId="{EF4312B7-3A6E-F04A-815D-C53DD626A750}" type="sibTrans" cxnId="{8617C6AA-A00B-2540-BD0A-8A2D0B6C46F6}">
      <dgm:prSet/>
      <dgm:spPr/>
      <dgm:t>
        <a:bodyPr/>
        <a:lstStyle/>
        <a:p>
          <a:endParaRPr lang="en-US"/>
        </a:p>
      </dgm:t>
    </dgm:pt>
    <dgm:pt modelId="{DCEA1D3A-8FB7-9D49-8072-0FA2C67934E8}">
      <dgm:prSet/>
      <dgm:spPr/>
      <dgm:t>
        <a:bodyPr/>
        <a:lstStyle/>
        <a:p>
          <a:r>
            <a:rPr lang="en-US" dirty="0">
              <a:solidFill>
                <a:schemeClr val="tx1">
                  <a:lumMod val="20000"/>
                  <a:lumOff val="80000"/>
                </a:schemeClr>
              </a:solidFill>
            </a:rPr>
            <a:t>Efficient Operations</a:t>
          </a:r>
        </a:p>
      </dgm:t>
    </dgm:pt>
    <dgm:pt modelId="{138CA559-2F9C-EF44-A6BE-241D2328076C}" type="parTrans" cxnId="{AC3E32F8-E387-3946-93C4-46A356A6054C}">
      <dgm:prSet/>
      <dgm:spPr/>
      <dgm:t>
        <a:bodyPr/>
        <a:lstStyle/>
        <a:p>
          <a:endParaRPr lang="en-US"/>
        </a:p>
      </dgm:t>
    </dgm:pt>
    <dgm:pt modelId="{1EEAD857-81DC-B046-BA36-30BE536CF71F}" type="sibTrans" cxnId="{AC3E32F8-E387-3946-93C4-46A356A6054C}">
      <dgm:prSet/>
      <dgm:spPr/>
      <dgm:t>
        <a:bodyPr/>
        <a:lstStyle/>
        <a:p>
          <a:endParaRPr lang="en-US"/>
        </a:p>
      </dgm:t>
    </dgm:pt>
    <dgm:pt modelId="{A0B42944-001F-BD4E-8877-685F5854A19C}">
      <dgm:prSet/>
      <dgm:spPr/>
      <dgm:t>
        <a:bodyPr/>
        <a:lstStyle/>
        <a:p>
          <a:r>
            <a:rPr lang="en-US"/>
            <a:t>Enhance Productivity</a:t>
          </a:r>
        </a:p>
      </dgm:t>
    </dgm:pt>
    <dgm:pt modelId="{FC6B489F-710B-F64F-97C1-6AC2DA480E47}" type="parTrans" cxnId="{9A1615D8-07A7-0E40-B68B-6087AB784652}">
      <dgm:prSet/>
      <dgm:spPr/>
      <dgm:t>
        <a:bodyPr/>
        <a:lstStyle/>
        <a:p>
          <a:endParaRPr lang="en-US"/>
        </a:p>
      </dgm:t>
    </dgm:pt>
    <dgm:pt modelId="{A25D9B0E-8C54-9D42-A9EA-6220CE5B0428}" type="sibTrans" cxnId="{9A1615D8-07A7-0E40-B68B-6087AB784652}">
      <dgm:prSet/>
      <dgm:spPr/>
      <dgm:t>
        <a:bodyPr/>
        <a:lstStyle/>
        <a:p>
          <a:endParaRPr lang="en-US"/>
        </a:p>
      </dgm:t>
    </dgm:pt>
    <dgm:pt modelId="{593FC2EC-C22B-7E4E-B384-21CD79E18087}">
      <dgm:prSet/>
      <dgm:spPr/>
      <dgm:t>
        <a:bodyPr/>
        <a:lstStyle/>
        <a:p>
          <a:r>
            <a:rPr lang="en-US"/>
            <a:t>Real-time situational awareness</a:t>
          </a:r>
        </a:p>
      </dgm:t>
    </dgm:pt>
    <dgm:pt modelId="{4BCF0199-7151-344F-91AB-98FDAD7ACF37}" type="parTrans" cxnId="{B46BC8EB-D0C9-B042-A6AA-8C9C7D68FE76}">
      <dgm:prSet/>
      <dgm:spPr/>
      <dgm:t>
        <a:bodyPr/>
        <a:lstStyle/>
        <a:p>
          <a:endParaRPr lang="en-US"/>
        </a:p>
      </dgm:t>
    </dgm:pt>
    <dgm:pt modelId="{6E0E4B18-B60A-4B40-AC6A-89F835510159}" type="sibTrans" cxnId="{B46BC8EB-D0C9-B042-A6AA-8C9C7D68FE76}">
      <dgm:prSet/>
      <dgm:spPr/>
      <dgm:t>
        <a:bodyPr/>
        <a:lstStyle/>
        <a:p>
          <a:endParaRPr lang="en-US"/>
        </a:p>
      </dgm:t>
    </dgm:pt>
    <dgm:pt modelId="{91D3B23B-241C-CE4F-9DCD-086A9BC1847C}">
      <dgm:prSet/>
      <dgm:spPr/>
      <dgm:t>
        <a:bodyPr/>
        <a:lstStyle/>
        <a:p>
          <a:r>
            <a:rPr lang="en-US" dirty="0"/>
            <a:t>Improve Crime/Violation Management</a:t>
          </a:r>
        </a:p>
      </dgm:t>
    </dgm:pt>
    <dgm:pt modelId="{69A9BB91-7931-7F4B-B04A-936FC5D82FD9}" type="parTrans" cxnId="{AB698EEF-4F1F-7841-9967-8719F28B53C0}">
      <dgm:prSet/>
      <dgm:spPr/>
      <dgm:t>
        <a:bodyPr/>
        <a:lstStyle/>
        <a:p>
          <a:endParaRPr lang="en-US"/>
        </a:p>
      </dgm:t>
    </dgm:pt>
    <dgm:pt modelId="{338942C8-299E-EE4D-BE9A-9ED85DC8181E}" type="sibTrans" cxnId="{AB698EEF-4F1F-7841-9967-8719F28B53C0}">
      <dgm:prSet/>
      <dgm:spPr/>
      <dgm:t>
        <a:bodyPr/>
        <a:lstStyle/>
        <a:p>
          <a:endParaRPr lang="en-US"/>
        </a:p>
      </dgm:t>
    </dgm:pt>
    <dgm:pt modelId="{DBE0D901-238E-8F4A-9A4C-C2B2EAF215FA}">
      <dgm:prSet/>
      <dgm:spPr/>
      <dgm:t>
        <a:bodyPr/>
        <a:lstStyle/>
        <a:p>
          <a:r>
            <a:rPr lang="en-US"/>
            <a:t>Enhance Training Program</a:t>
          </a:r>
        </a:p>
      </dgm:t>
    </dgm:pt>
    <dgm:pt modelId="{1DF2620C-45A3-4843-BF4B-E6C4B1065F84}" type="parTrans" cxnId="{9FA1AA9E-887C-344F-9ED6-C3AEC45DA66A}">
      <dgm:prSet/>
      <dgm:spPr/>
      <dgm:t>
        <a:bodyPr/>
        <a:lstStyle/>
        <a:p>
          <a:endParaRPr lang="en-US"/>
        </a:p>
      </dgm:t>
    </dgm:pt>
    <dgm:pt modelId="{289B8577-820E-E44F-A5B7-C1F85D189276}" type="sibTrans" cxnId="{9FA1AA9E-887C-344F-9ED6-C3AEC45DA66A}">
      <dgm:prSet/>
      <dgm:spPr/>
      <dgm:t>
        <a:bodyPr/>
        <a:lstStyle/>
        <a:p>
          <a:endParaRPr lang="en-US"/>
        </a:p>
      </dgm:t>
    </dgm:pt>
    <dgm:pt modelId="{D46BC01F-9704-984F-99B3-21D8D0E665CC}">
      <dgm:prSet/>
      <dgm:spPr/>
      <dgm:t>
        <a:bodyPr/>
        <a:lstStyle/>
        <a:p>
          <a:r>
            <a:rPr lang="en-US"/>
            <a:t>Highly Trained Staff</a:t>
          </a:r>
        </a:p>
      </dgm:t>
    </dgm:pt>
    <dgm:pt modelId="{A7A7302C-4D6C-C44C-A8EC-ADEE639DB46F}" type="parTrans" cxnId="{79673C04-5ECC-1C48-8FD5-0562C8C7DF8C}">
      <dgm:prSet/>
      <dgm:spPr/>
      <dgm:t>
        <a:bodyPr/>
        <a:lstStyle/>
        <a:p>
          <a:endParaRPr lang="en-US"/>
        </a:p>
      </dgm:t>
    </dgm:pt>
    <dgm:pt modelId="{AE1EA12D-28DD-6241-8681-FE8BBB8AC581}" type="sibTrans" cxnId="{79673C04-5ECC-1C48-8FD5-0562C8C7DF8C}">
      <dgm:prSet/>
      <dgm:spPr/>
      <dgm:t>
        <a:bodyPr/>
        <a:lstStyle/>
        <a:p>
          <a:endParaRPr lang="en-US"/>
        </a:p>
      </dgm:t>
    </dgm:pt>
    <dgm:pt modelId="{33BB7959-9AAB-4B48-A82B-F46F82158951}">
      <dgm:prSet/>
      <dgm:spPr/>
      <dgm:t>
        <a:bodyPr/>
        <a:lstStyle/>
        <a:p>
          <a:r>
            <a:rPr lang="en-US" dirty="0"/>
            <a:t>Enhance Customer experience</a:t>
          </a:r>
        </a:p>
      </dgm:t>
    </dgm:pt>
    <dgm:pt modelId="{3666AED8-43A2-D040-A9BE-E59E166F670D}" type="parTrans" cxnId="{A2F40C21-C623-9242-BA7A-9BAE47267727}">
      <dgm:prSet/>
      <dgm:spPr/>
      <dgm:t>
        <a:bodyPr/>
        <a:lstStyle/>
        <a:p>
          <a:endParaRPr lang="en-US"/>
        </a:p>
      </dgm:t>
    </dgm:pt>
    <dgm:pt modelId="{B3951B1D-7259-3F4B-B474-0E1A3E6A5FC0}" type="sibTrans" cxnId="{A2F40C21-C623-9242-BA7A-9BAE47267727}">
      <dgm:prSet/>
      <dgm:spPr/>
      <dgm:t>
        <a:bodyPr/>
        <a:lstStyle/>
        <a:p>
          <a:endParaRPr lang="en-US"/>
        </a:p>
      </dgm:t>
    </dgm:pt>
    <dgm:pt modelId="{1A9EEBF4-D42E-E347-BE3B-91DF08E6F4F7}">
      <dgm:prSet/>
      <dgm:spPr/>
      <dgm:t>
        <a:bodyPr/>
        <a:lstStyle/>
        <a:p>
          <a:r>
            <a:rPr lang="en-US">
              <a:solidFill>
                <a:schemeClr val="tx1">
                  <a:lumMod val="20000"/>
                  <a:lumOff val="80000"/>
                </a:schemeClr>
              </a:solidFill>
            </a:rPr>
            <a:t>Public</a:t>
          </a:r>
        </a:p>
      </dgm:t>
    </dgm:pt>
    <dgm:pt modelId="{A83B5ED9-3DF8-1444-9DB0-E0838D82949F}" type="parTrans" cxnId="{A708E12A-C7B7-9741-89A4-5E6270573480}">
      <dgm:prSet/>
      <dgm:spPr/>
      <dgm:t>
        <a:bodyPr/>
        <a:lstStyle/>
        <a:p>
          <a:endParaRPr lang="en-US"/>
        </a:p>
      </dgm:t>
    </dgm:pt>
    <dgm:pt modelId="{F5A2CA6A-AF2D-CF4A-B2B6-7DEDC858FA7D}" type="sibTrans" cxnId="{A708E12A-C7B7-9741-89A4-5E6270573480}">
      <dgm:prSet/>
      <dgm:spPr/>
      <dgm:t>
        <a:bodyPr/>
        <a:lstStyle/>
        <a:p>
          <a:endParaRPr lang="en-US"/>
        </a:p>
      </dgm:t>
    </dgm:pt>
    <dgm:pt modelId="{D2E5E72B-B9F3-EF4B-8E43-AF7FA246D909}">
      <dgm:prSet/>
      <dgm:spPr/>
      <dgm:t>
        <a:bodyPr/>
        <a:lstStyle/>
        <a:p>
          <a:r>
            <a:rPr lang="en-US"/>
            <a:t>Improve Public Safety</a:t>
          </a:r>
        </a:p>
      </dgm:t>
    </dgm:pt>
    <dgm:pt modelId="{EC0B5168-6975-5841-9B04-F289543DD82D}" type="parTrans" cxnId="{6AC5A92F-F867-E741-A93A-29A6B48AD61C}">
      <dgm:prSet/>
      <dgm:spPr/>
      <dgm:t>
        <a:bodyPr/>
        <a:lstStyle/>
        <a:p>
          <a:endParaRPr lang="en-US"/>
        </a:p>
      </dgm:t>
    </dgm:pt>
    <dgm:pt modelId="{21245FA7-A4E4-4940-9C3D-3F423180D40C}" type="sibTrans" cxnId="{6AC5A92F-F867-E741-A93A-29A6B48AD61C}">
      <dgm:prSet/>
      <dgm:spPr/>
      <dgm:t>
        <a:bodyPr/>
        <a:lstStyle/>
        <a:p>
          <a:endParaRPr lang="en-US"/>
        </a:p>
      </dgm:t>
    </dgm:pt>
    <dgm:pt modelId="{6B2DE4DF-2D5F-804D-9CA8-5225F681A2FA}">
      <dgm:prSet/>
      <dgm:spPr/>
      <dgm:t>
        <a:bodyPr/>
        <a:lstStyle/>
        <a:p>
          <a:r>
            <a:rPr lang="en-US"/>
            <a:t>Fast and Coordinated Response System</a:t>
          </a:r>
        </a:p>
      </dgm:t>
    </dgm:pt>
    <dgm:pt modelId="{F11587E1-C8DD-1544-B4A4-EB949233AD5F}" type="parTrans" cxnId="{686ADAE5-44E2-0B46-98B6-71BED75778DB}">
      <dgm:prSet/>
      <dgm:spPr/>
      <dgm:t>
        <a:bodyPr/>
        <a:lstStyle/>
        <a:p>
          <a:endParaRPr lang="en-US"/>
        </a:p>
      </dgm:t>
    </dgm:pt>
    <dgm:pt modelId="{550FBD3E-3D00-6F42-BD8B-55EFEE9F1B86}" type="sibTrans" cxnId="{686ADAE5-44E2-0B46-98B6-71BED75778DB}">
      <dgm:prSet/>
      <dgm:spPr/>
      <dgm:t>
        <a:bodyPr/>
        <a:lstStyle/>
        <a:p>
          <a:endParaRPr lang="en-US"/>
        </a:p>
      </dgm:t>
    </dgm:pt>
    <dgm:pt modelId="{CA834B3D-69CD-244D-B5D9-E356C313E1BB}">
      <dgm:prSet/>
      <dgm:spPr/>
      <dgm:t>
        <a:bodyPr/>
        <a:lstStyle/>
        <a:p>
          <a:r>
            <a:rPr lang="en-US"/>
            <a:t>Enforce accountability</a:t>
          </a:r>
        </a:p>
      </dgm:t>
    </dgm:pt>
    <dgm:pt modelId="{5F2D6DBF-12B3-1F44-82D0-4897F8C32978}" type="parTrans" cxnId="{BCEE6338-3FC7-9349-9237-AE9F1C50CF21}">
      <dgm:prSet/>
      <dgm:spPr/>
      <dgm:t>
        <a:bodyPr/>
        <a:lstStyle/>
        <a:p>
          <a:endParaRPr lang="en-US"/>
        </a:p>
      </dgm:t>
    </dgm:pt>
    <dgm:pt modelId="{861EF9D9-0C63-7D43-9A19-594ED911F663}" type="sibTrans" cxnId="{BCEE6338-3FC7-9349-9237-AE9F1C50CF21}">
      <dgm:prSet/>
      <dgm:spPr/>
      <dgm:t>
        <a:bodyPr/>
        <a:lstStyle/>
        <a:p>
          <a:endParaRPr lang="en-US"/>
        </a:p>
      </dgm:t>
    </dgm:pt>
    <dgm:pt modelId="{AA86696F-EB5E-614C-8A66-852C9D85E092}" type="pres">
      <dgm:prSet presAssocID="{1DA050E6-62C3-7749-B94F-E2C9B2E45FED}" presName="Name0" presStyleCnt="0">
        <dgm:presLayoutVars>
          <dgm:dir/>
          <dgm:animLvl val="lvl"/>
          <dgm:resizeHandles val="exact"/>
        </dgm:presLayoutVars>
      </dgm:prSet>
      <dgm:spPr/>
    </dgm:pt>
    <dgm:pt modelId="{4D7C2F94-AAC9-7549-AB13-D657590ED463}" type="pres">
      <dgm:prSet presAssocID="{1DA050E6-62C3-7749-B94F-E2C9B2E45FED}" presName="tSp" presStyleCnt="0"/>
      <dgm:spPr/>
    </dgm:pt>
    <dgm:pt modelId="{B27155ED-F038-2444-9423-7ECAD6150BC6}" type="pres">
      <dgm:prSet presAssocID="{1DA050E6-62C3-7749-B94F-E2C9B2E45FED}" presName="bSp" presStyleCnt="0"/>
      <dgm:spPr/>
    </dgm:pt>
    <dgm:pt modelId="{B5A0D9BC-8BC8-5345-8A22-4B47B95E7E4D}" type="pres">
      <dgm:prSet presAssocID="{1DA050E6-62C3-7749-B94F-E2C9B2E45FED}" presName="process" presStyleCnt="0"/>
      <dgm:spPr/>
    </dgm:pt>
    <dgm:pt modelId="{4A47F4DB-EAA2-B84C-992D-FA03F072A63B}" type="pres">
      <dgm:prSet presAssocID="{5B2BD301-7E8C-044F-99FE-8597BB37C963}" presName="composite1" presStyleCnt="0"/>
      <dgm:spPr/>
    </dgm:pt>
    <dgm:pt modelId="{ECDA8F9D-EDAF-1144-AF98-026308A219C3}" type="pres">
      <dgm:prSet presAssocID="{5B2BD301-7E8C-044F-99FE-8597BB37C963}" presName="dummyNode1" presStyleLbl="node1" presStyleIdx="0" presStyleCnt="3"/>
      <dgm:spPr/>
    </dgm:pt>
    <dgm:pt modelId="{08E0A619-CB98-4849-A24C-821B4C295FFE}" type="pres">
      <dgm:prSet presAssocID="{5B2BD301-7E8C-044F-99FE-8597BB37C963}" presName="childNode1" presStyleLbl="bgAcc1" presStyleIdx="0" presStyleCnt="3">
        <dgm:presLayoutVars>
          <dgm:bulletEnabled val="1"/>
        </dgm:presLayoutVars>
      </dgm:prSet>
      <dgm:spPr/>
    </dgm:pt>
    <dgm:pt modelId="{387A6852-7A70-EB4C-A2EE-14E37B52F991}" type="pres">
      <dgm:prSet presAssocID="{5B2BD301-7E8C-044F-99FE-8597BB37C963}" presName="childNode1tx" presStyleLbl="bgAcc1" presStyleIdx="0" presStyleCnt="3">
        <dgm:presLayoutVars>
          <dgm:bulletEnabled val="1"/>
        </dgm:presLayoutVars>
      </dgm:prSet>
      <dgm:spPr/>
    </dgm:pt>
    <dgm:pt modelId="{94733077-B53B-5547-A7AF-319D8C134CE4}" type="pres">
      <dgm:prSet presAssocID="{5B2BD301-7E8C-044F-99FE-8597BB37C96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131869D-A57A-D845-A651-4A0840EBBE53}" type="pres">
      <dgm:prSet presAssocID="{5B2BD301-7E8C-044F-99FE-8597BB37C963}" presName="connSite1" presStyleCnt="0"/>
      <dgm:spPr/>
    </dgm:pt>
    <dgm:pt modelId="{9C41ED8B-A846-7C4E-B382-A407674ED51D}" type="pres">
      <dgm:prSet presAssocID="{CAA5029E-8EE3-574A-9217-253EA6EB7024}" presName="Name9" presStyleLbl="sibTrans2D1" presStyleIdx="0" presStyleCnt="2"/>
      <dgm:spPr/>
    </dgm:pt>
    <dgm:pt modelId="{3EF93B4B-1BB6-1148-A57B-E9A15753295A}" type="pres">
      <dgm:prSet presAssocID="{DCEA1D3A-8FB7-9D49-8072-0FA2C67934E8}" presName="composite2" presStyleCnt="0"/>
      <dgm:spPr/>
    </dgm:pt>
    <dgm:pt modelId="{50767C65-91EB-3B42-8BAD-B2C575EAFCF5}" type="pres">
      <dgm:prSet presAssocID="{DCEA1D3A-8FB7-9D49-8072-0FA2C67934E8}" presName="dummyNode2" presStyleLbl="node1" presStyleIdx="0" presStyleCnt="3"/>
      <dgm:spPr/>
    </dgm:pt>
    <dgm:pt modelId="{49F3839C-AFEC-1841-9A7A-3D65B7EBB817}" type="pres">
      <dgm:prSet presAssocID="{DCEA1D3A-8FB7-9D49-8072-0FA2C67934E8}" presName="childNode2" presStyleLbl="bgAcc1" presStyleIdx="1" presStyleCnt="3">
        <dgm:presLayoutVars>
          <dgm:bulletEnabled val="1"/>
        </dgm:presLayoutVars>
      </dgm:prSet>
      <dgm:spPr/>
    </dgm:pt>
    <dgm:pt modelId="{D9205CAB-D9F3-C847-AC1C-341621EE9876}" type="pres">
      <dgm:prSet presAssocID="{DCEA1D3A-8FB7-9D49-8072-0FA2C67934E8}" presName="childNode2tx" presStyleLbl="bgAcc1" presStyleIdx="1" presStyleCnt="3">
        <dgm:presLayoutVars>
          <dgm:bulletEnabled val="1"/>
        </dgm:presLayoutVars>
      </dgm:prSet>
      <dgm:spPr/>
    </dgm:pt>
    <dgm:pt modelId="{16B8115F-9FA2-C54E-825E-7EAEEDC187FD}" type="pres">
      <dgm:prSet presAssocID="{DCEA1D3A-8FB7-9D49-8072-0FA2C67934E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0D59811-E111-8D45-A7C1-9333795F7C38}" type="pres">
      <dgm:prSet presAssocID="{DCEA1D3A-8FB7-9D49-8072-0FA2C67934E8}" presName="connSite2" presStyleCnt="0"/>
      <dgm:spPr/>
    </dgm:pt>
    <dgm:pt modelId="{D0163D06-04E0-7C44-8A41-ADBB840EF27C}" type="pres">
      <dgm:prSet presAssocID="{1EEAD857-81DC-B046-BA36-30BE536CF71F}" presName="Name18" presStyleLbl="sibTrans2D1" presStyleIdx="1" presStyleCnt="2"/>
      <dgm:spPr/>
    </dgm:pt>
    <dgm:pt modelId="{7B0E731D-532B-CC43-90A5-2A83D1AB0986}" type="pres">
      <dgm:prSet presAssocID="{1A9EEBF4-D42E-E347-BE3B-91DF08E6F4F7}" presName="composite1" presStyleCnt="0"/>
      <dgm:spPr/>
    </dgm:pt>
    <dgm:pt modelId="{297C8590-E0EE-3241-9FFA-605526A19478}" type="pres">
      <dgm:prSet presAssocID="{1A9EEBF4-D42E-E347-BE3B-91DF08E6F4F7}" presName="dummyNode1" presStyleLbl="node1" presStyleIdx="1" presStyleCnt="3"/>
      <dgm:spPr/>
    </dgm:pt>
    <dgm:pt modelId="{93F85B5E-E0E1-CD42-8158-00DDE544A34D}" type="pres">
      <dgm:prSet presAssocID="{1A9EEBF4-D42E-E347-BE3B-91DF08E6F4F7}" presName="childNode1" presStyleLbl="bgAcc1" presStyleIdx="2" presStyleCnt="3">
        <dgm:presLayoutVars>
          <dgm:bulletEnabled val="1"/>
        </dgm:presLayoutVars>
      </dgm:prSet>
      <dgm:spPr/>
    </dgm:pt>
    <dgm:pt modelId="{96367C63-2190-A44B-A5A1-3CA95E659066}" type="pres">
      <dgm:prSet presAssocID="{1A9EEBF4-D42E-E347-BE3B-91DF08E6F4F7}" presName="childNode1tx" presStyleLbl="bgAcc1" presStyleIdx="2" presStyleCnt="3">
        <dgm:presLayoutVars>
          <dgm:bulletEnabled val="1"/>
        </dgm:presLayoutVars>
      </dgm:prSet>
      <dgm:spPr/>
    </dgm:pt>
    <dgm:pt modelId="{5E60EB4D-3E7C-C74D-B959-8AE975140B73}" type="pres">
      <dgm:prSet presAssocID="{1A9EEBF4-D42E-E347-BE3B-91DF08E6F4F7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77C3011-1ACC-3343-9513-03CB62AB93BE}" type="pres">
      <dgm:prSet presAssocID="{1A9EEBF4-D42E-E347-BE3B-91DF08E6F4F7}" presName="connSite1" presStyleCnt="0"/>
      <dgm:spPr/>
    </dgm:pt>
  </dgm:ptLst>
  <dgm:cxnLst>
    <dgm:cxn modelId="{79673C04-5ECC-1C48-8FD5-0562C8C7DF8C}" srcId="{DCEA1D3A-8FB7-9D49-8072-0FA2C67934E8}" destId="{D46BC01F-9704-984F-99B3-21D8D0E665CC}" srcOrd="4" destOrd="0" parTransId="{A7A7302C-4D6C-C44C-A8EC-ADEE639DB46F}" sibTransId="{AE1EA12D-28DD-6241-8681-FE8BBB8AC581}"/>
    <dgm:cxn modelId="{8DC93805-9E76-6E48-99D7-38CA061B9D23}" type="presOf" srcId="{1EEAD857-81DC-B046-BA36-30BE536CF71F}" destId="{D0163D06-04E0-7C44-8A41-ADBB840EF27C}" srcOrd="0" destOrd="0" presId="urn:microsoft.com/office/officeart/2005/8/layout/hProcess4"/>
    <dgm:cxn modelId="{7D87A20B-920C-F849-9041-0395179A1635}" type="presOf" srcId="{91D3B23B-241C-CE4F-9DCD-086A9BC1847C}" destId="{D9205CAB-D9F3-C847-AC1C-341621EE9876}" srcOrd="1" destOrd="3" presId="urn:microsoft.com/office/officeart/2005/8/layout/hProcess4"/>
    <dgm:cxn modelId="{C3E7780D-0359-FD42-8B3A-A8D72B68C973}" type="presOf" srcId="{DBE0D901-238E-8F4A-9A4C-C2B2EAF215FA}" destId="{387A6852-7A70-EB4C-A2EE-14E37B52F991}" srcOrd="1" destOrd="3" presId="urn:microsoft.com/office/officeart/2005/8/layout/hProcess4"/>
    <dgm:cxn modelId="{FF2A3D0F-C9B9-9D43-B763-329EF086715C}" type="presOf" srcId="{A0B42944-001F-BD4E-8877-685F5854A19C}" destId="{D9205CAB-D9F3-C847-AC1C-341621EE9876}" srcOrd="1" destOrd="0" presId="urn:microsoft.com/office/officeart/2005/8/layout/hProcess4"/>
    <dgm:cxn modelId="{6773EA1A-85ED-684B-8347-809516BB59E2}" type="presOf" srcId="{807C93CD-7A7D-094C-8381-D30CEFA4F7A5}" destId="{08E0A619-CB98-4849-A24C-821B4C295FFE}" srcOrd="0" destOrd="1" presId="urn:microsoft.com/office/officeart/2005/8/layout/hProcess4"/>
    <dgm:cxn modelId="{2AA5A21D-1BA7-EA47-A871-2128C90BEF82}" type="presOf" srcId="{8001340B-8B02-5C41-8317-FB7B69621D34}" destId="{08E0A619-CB98-4849-A24C-821B4C295FFE}" srcOrd="0" destOrd="2" presId="urn:microsoft.com/office/officeart/2005/8/layout/hProcess4"/>
    <dgm:cxn modelId="{A2F40C21-C623-9242-BA7A-9BAE47267727}" srcId="{1A9EEBF4-D42E-E347-BE3B-91DF08E6F4F7}" destId="{33BB7959-9AAB-4B48-A82B-F46F82158951}" srcOrd="0" destOrd="0" parTransId="{3666AED8-43A2-D040-A9BE-E59E166F670D}" sibTransId="{B3951B1D-7259-3F4B-B474-0E1A3E6A5FC0}"/>
    <dgm:cxn modelId="{FED18E21-BD67-184F-A1B7-6F57EA2EF87A}" type="presOf" srcId="{8001340B-8B02-5C41-8317-FB7B69621D34}" destId="{387A6852-7A70-EB4C-A2EE-14E37B52F991}" srcOrd="1" destOrd="2" presId="urn:microsoft.com/office/officeart/2005/8/layout/hProcess4"/>
    <dgm:cxn modelId="{A708E12A-C7B7-9741-89A4-5E6270573480}" srcId="{1DA050E6-62C3-7749-B94F-E2C9B2E45FED}" destId="{1A9EEBF4-D42E-E347-BE3B-91DF08E6F4F7}" srcOrd="2" destOrd="0" parTransId="{A83B5ED9-3DF8-1444-9DB0-E0838D82949F}" sibTransId="{F5A2CA6A-AF2D-CF4A-B2B6-7DEDC858FA7D}"/>
    <dgm:cxn modelId="{BBAC832B-262A-874B-8CA3-DD51FC766A68}" type="presOf" srcId="{0413DB61-D72A-DA43-9891-610B0622F64C}" destId="{08E0A619-CB98-4849-A24C-821B4C295FFE}" srcOrd="0" destOrd="0" presId="urn:microsoft.com/office/officeart/2005/8/layout/hProcess4"/>
    <dgm:cxn modelId="{6AC5A92F-F867-E741-A93A-29A6B48AD61C}" srcId="{1A9EEBF4-D42E-E347-BE3B-91DF08E6F4F7}" destId="{D2E5E72B-B9F3-EF4B-8E43-AF7FA246D909}" srcOrd="1" destOrd="0" parTransId="{EC0B5168-6975-5841-9B04-F289543DD82D}" sibTransId="{21245FA7-A4E4-4940-9C3D-3F423180D40C}"/>
    <dgm:cxn modelId="{BCEE6338-3FC7-9349-9237-AE9F1C50CF21}" srcId="{DCEA1D3A-8FB7-9D49-8072-0FA2C67934E8}" destId="{CA834B3D-69CD-244D-B5D9-E356C313E1BB}" srcOrd="1" destOrd="0" parTransId="{5F2D6DBF-12B3-1F44-82D0-4897F8C32978}" sibTransId="{861EF9D9-0C63-7D43-9A19-594ED911F663}"/>
    <dgm:cxn modelId="{EE7BAA42-FB73-7F43-A74F-E95D4E2A6BB9}" type="presOf" srcId="{CAA5029E-8EE3-574A-9217-253EA6EB7024}" destId="{9C41ED8B-A846-7C4E-B382-A407674ED51D}" srcOrd="0" destOrd="0" presId="urn:microsoft.com/office/officeart/2005/8/layout/hProcess4"/>
    <dgm:cxn modelId="{EA462067-9762-2C4E-8E26-3CB4DB548450}" type="presOf" srcId="{807C93CD-7A7D-094C-8381-D30CEFA4F7A5}" destId="{387A6852-7A70-EB4C-A2EE-14E37B52F991}" srcOrd="1" destOrd="1" presId="urn:microsoft.com/office/officeart/2005/8/layout/hProcess4"/>
    <dgm:cxn modelId="{0EE1706D-D3FC-FD48-860F-3B269CC4E0F3}" type="presOf" srcId="{DBE0D901-238E-8F4A-9A4C-C2B2EAF215FA}" destId="{08E0A619-CB98-4849-A24C-821B4C295FFE}" srcOrd="0" destOrd="3" presId="urn:microsoft.com/office/officeart/2005/8/layout/hProcess4"/>
    <dgm:cxn modelId="{D9BFE177-B10B-0A41-A5E7-11677AD63CDC}" type="presOf" srcId="{DCEA1D3A-8FB7-9D49-8072-0FA2C67934E8}" destId="{16B8115F-9FA2-C54E-825E-7EAEEDC187FD}" srcOrd="0" destOrd="0" presId="urn:microsoft.com/office/officeart/2005/8/layout/hProcess4"/>
    <dgm:cxn modelId="{4CDCB879-B645-F541-8289-7D97BE6B39AE}" type="presOf" srcId="{33BB7959-9AAB-4B48-A82B-F46F82158951}" destId="{93F85B5E-E0E1-CD42-8158-00DDE544A34D}" srcOrd="0" destOrd="0" presId="urn:microsoft.com/office/officeart/2005/8/layout/hProcess4"/>
    <dgm:cxn modelId="{07AF2183-E0D7-6643-BF9F-465F4D036C32}" srcId="{5B2BD301-7E8C-044F-99FE-8597BB37C963}" destId="{0413DB61-D72A-DA43-9891-610B0622F64C}" srcOrd="0" destOrd="0" parTransId="{1A2E0B7F-D9B8-8047-B632-97E97318DD74}" sibTransId="{1BD8766E-6716-DC48-A144-049710F1F2EE}"/>
    <dgm:cxn modelId="{AA28B586-0248-EC49-A626-3885AE8D2874}" type="presOf" srcId="{6B2DE4DF-2D5F-804D-9CA8-5225F681A2FA}" destId="{93F85B5E-E0E1-CD42-8158-00DDE544A34D}" srcOrd="0" destOrd="2" presId="urn:microsoft.com/office/officeart/2005/8/layout/hProcess4"/>
    <dgm:cxn modelId="{3785378A-707F-E04B-BD49-89A107CD03F5}" type="presOf" srcId="{593FC2EC-C22B-7E4E-B384-21CD79E18087}" destId="{D9205CAB-D9F3-C847-AC1C-341621EE9876}" srcOrd="1" destOrd="2" presId="urn:microsoft.com/office/officeart/2005/8/layout/hProcess4"/>
    <dgm:cxn modelId="{7DDDB896-90DA-EC48-AB4C-5BEBE3EE7B1E}" type="presOf" srcId="{91D3B23B-241C-CE4F-9DCD-086A9BC1847C}" destId="{49F3839C-AFEC-1841-9A7A-3D65B7EBB817}" srcOrd="0" destOrd="3" presId="urn:microsoft.com/office/officeart/2005/8/layout/hProcess4"/>
    <dgm:cxn modelId="{43289499-EDE1-AC44-97D1-A70437FAB4EB}" type="presOf" srcId="{CA834B3D-69CD-244D-B5D9-E356C313E1BB}" destId="{49F3839C-AFEC-1841-9A7A-3D65B7EBB817}" srcOrd="0" destOrd="1" presId="urn:microsoft.com/office/officeart/2005/8/layout/hProcess4"/>
    <dgm:cxn modelId="{5243539B-41FC-C540-BE58-DB5548402C88}" type="presOf" srcId="{1A9EEBF4-D42E-E347-BE3B-91DF08E6F4F7}" destId="{5E60EB4D-3E7C-C74D-B959-8AE975140B73}" srcOrd="0" destOrd="0" presId="urn:microsoft.com/office/officeart/2005/8/layout/hProcess4"/>
    <dgm:cxn modelId="{9FA1AA9E-887C-344F-9ED6-C3AEC45DA66A}" srcId="{5B2BD301-7E8C-044F-99FE-8597BB37C963}" destId="{DBE0D901-238E-8F4A-9A4C-C2B2EAF215FA}" srcOrd="3" destOrd="0" parTransId="{1DF2620C-45A3-4843-BF4B-E6C4B1065F84}" sibTransId="{289B8577-820E-E44F-A5B7-C1F85D189276}"/>
    <dgm:cxn modelId="{45FB9DA8-4E20-7640-B8D9-598E4EF6591A}" type="presOf" srcId="{D2E5E72B-B9F3-EF4B-8E43-AF7FA246D909}" destId="{93F85B5E-E0E1-CD42-8158-00DDE544A34D}" srcOrd="0" destOrd="1" presId="urn:microsoft.com/office/officeart/2005/8/layout/hProcess4"/>
    <dgm:cxn modelId="{8617C6AA-A00B-2540-BD0A-8A2D0B6C46F6}" srcId="{5B2BD301-7E8C-044F-99FE-8597BB37C963}" destId="{F4BDEC81-9651-0A44-BCF2-77B366B13E3C}" srcOrd="4" destOrd="0" parTransId="{D9C13493-705D-C64D-989A-0D5A6B4EC470}" sibTransId="{EF4312B7-3A6E-F04A-815D-C53DD626A750}"/>
    <dgm:cxn modelId="{855579B2-3F48-C244-A8A0-9232A6E5B2BB}" type="presOf" srcId="{F4BDEC81-9651-0A44-BCF2-77B366B13E3C}" destId="{387A6852-7A70-EB4C-A2EE-14E37B52F991}" srcOrd="1" destOrd="4" presId="urn:microsoft.com/office/officeart/2005/8/layout/hProcess4"/>
    <dgm:cxn modelId="{5281F8B4-4826-7A42-9693-3839E49C0BF2}" type="presOf" srcId="{D2E5E72B-B9F3-EF4B-8E43-AF7FA246D909}" destId="{96367C63-2190-A44B-A5A1-3CA95E659066}" srcOrd="1" destOrd="1" presId="urn:microsoft.com/office/officeart/2005/8/layout/hProcess4"/>
    <dgm:cxn modelId="{713730BC-71F1-2048-89E4-A032FC4F756A}" type="presOf" srcId="{33BB7959-9AAB-4B48-A82B-F46F82158951}" destId="{96367C63-2190-A44B-A5A1-3CA95E659066}" srcOrd="1" destOrd="0" presId="urn:microsoft.com/office/officeart/2005/8/layout/hProcess4"/>
    <dgm:cxn modelId="{6F5A52BD-399C-3C48-B4EC-22C4948F5270}" type="presOf" srcId="{6B2DE4DF-2D5F-804D-9CA8-5225F681A2FA}" destId="{96367C63-2190-A44B-A5A1-3CA95E659066}" srcOrd="1" destOrd="2" presId="urn:microsoft.com/office/officeart/2005/8/layout/hProcess4"/>
    <dgm:cxn modelId="{7ECD8CC7-7869-B748-A652-3EB8309F11AC}" type="presOf" srcId="{F4BDEC81-9651-0A44-BCF2-77B366B13E3C}" destId="{08E0A619-CB98-4849-A24C-821B4C295FFE}" srcOrd="0" destOrd="4" presId="urn:microsoft.com/office/officeart/2005/8/layout/hProcess4"/>
    <dgm:cxn modelId="{B8C76AC9-8B23-9D43-8771-3A525A5A7130}" type="presOf" srcId="{CA834B3D-69CD-244D-B5D9-E356C313E1BB}" destId="{D9205CAB-D9F3-C847-AC1C-341621EE9876}" srcOrd="1" destOrd="1" presId="urn:microsoft.com/office/officeart/2005/8/layout/hProcess4"/>
    <dgm:cxn modelId="{FFF9FDD2-70B3-A444-8F08-B92249E6F903}" type="presOf" srcId="{593FC2EC-C22B-7E4E-B384-21CD79E18087}" destId="{49F3839C-AFEC-1841-9A7A-3D65B7EBB817}" srcOrd="0" destOrd="2" presId="urn:microsoft.com/office/officeart/2005/8/layout/hProcess4"/>
    <dgm:cxn modelId="{664645D3-323B-D449-BA1B-07B7F12BD5C6}" type="presOf" srcId="{D46BC01F-9704-984F-99B3-21D8D0E665CC}" destId="{D9205CAB-D9F3-C847-AC1C-341621EE9876}" srcOrd="1" destOrd="4" presId="urn:microsoft.com/office/officeart/2005/8/layout/hProcess4"/>
    <dgm:cxn modelId="{9A1615D8-07A7-0E40-B68B-6087AB784652}" srcId="{DCEA1D3A-8FB7-9D49-8072-0FA2C67934E8}" destId="{A0B42944-001F-BD4E-8877-685F5854A19C}" srcOrd="0" destOrd="0" parTransId="{FC6B489F-710B-F64F-97C1-6AC2DA480E47}" sibTransId="{A25D9B0E-8C54-9D42-A9EA-6220CE5B0428}"/>
    <dgm:cxn modelId="{C7C9CDE2-62E2-5041-AE95-B2A7016711B2}" srcId="{1DA050E6-62C3-7749-B94F-E2C9B2E45FED}" destId="{5B2BD301-7E8C-044F-99FE-8597BB37C963}" srcOrd="0" destOrd="0" parTransId="{7DF4ED30-0414-F44B-AD24-06A6A7ABF807}" sibTransId="{CAA5029E-8EE3-574A-9217-253EA6EB7024}"/>
    <dgm:cxn modelId="{686ADAE5-44E2-0B46-98B6-71BED75778DB}" srcId="{1A9EEBF4-D42E-E347-BE3B-91DF08E6F4F7}" destId="{6B2DE4DF-2D5F-804D-9CA8-5225F681A2FA}" srcOrd="2" destOrd="0" parTransId="{F11587E1-C8DD-1544-B4A4-EB949233AD5F}" sibTransId="{550FBD3E-3D00-6F42-BD8B-55EFEE9F1B86}"/>
    <dgm:cxn modelId="{B46BC8EB-D0C9-B042-A6AA-8C9C7D68FE76}" srcId="{DCEA1D3A-8FB7-9D49-8072-0FA2C67934E8}" destId="{593FC2EC-C22B-7E4E-B384-21CD79E18087}" srcOrd="2" destOrd="0" parTransId="{4BCF0199-7151-344F-91AB-98FDAD7ACF37}" sibTransId="{6E0E4B18-B60A-4B40-AC6A-89F835510159}"/>
    <dgm:cxn modelId="{334FE5EB-751E-D944-BDED-04B7915DA9BF}" type="presOf" srcId="{D46BC01F-9704-984F-99B3-21D8D0E665CC}" destId="{49F3839C-AFEC-1841-9A7A-3D65B7EBB817}" srcOrd="0" destOrd="4" presId="urn:microsoft.com/office/officeart/2005/8/layout/hProcess4"/>
    <dgm:cxn modelId="{AB698EEF-4F1F-7841-9967-8719F28B53C0}" srcId="{DCEA1D3A-8FB7-9D49-8072-0FA2C67934E8}" destId="{91D3B23B-241C-CE4F-9DCD-086A9BC1847C}" srcOrd="3" destOrd="0" parTransId="{69A9BB91-7931-7F4B-B04A-936FC5D82FD9}" sibTransId="{338942C8-299E-EE4D-BE9A-9ED85DC8181E}"/>
    <dgm:cxn modelId="{6B3520F1-5E62-B149-A5C8-3A4C24E95C9C}" type="presOf" srcId="{1DA050E6-62C3-7749-B94F-E2C9B2E45FED}" destId="{AA86696F-EB5E-614C-8A66-852C9D85E092}" srcOrd="0" destOrd="0" presId="urn:microsoft.com/office/officeart/2005/8/layout/hProcess4"/>
    <dgm:cxn modelId="{81CB04F2-8A80-484A-9067-DC7FD0289DA9}" type="presOf" srcId="{A0B42944-001F-BD4E-8877-685F5854A19C}" destId="{49F3839C-AFEC-1841-9A7A-3D65B7EBB817}" srcOrd="0" destOrd="0" presId="urn:microsoft.com/office/officeart/2005/8/layout/hProcess4"/>
    <dgm:cxn modelId="{63753FF2-AB35-A548-A4E9-1873CCA5C7E2}" srcId="{5B2BD301-7E8C-044F-99FE-8597BB37C963}" destId="{807C93CD-7A7D-094C-8381-D30CEFA4F7A5}" srcOrd="1" destOrd="0" parTransId="{606A667F-6A3D-0D4D-9507-11CD12F8F31E}" sibTransId="{D0C8B988-1092-D645-A2FC-A0AFA0964FBE}"/>
    <dgm:cxn modelId="{965857F3-2BB1-754E-917B-0F614855BD9F}" type="presOf" srcId="{0413DB61-D72A-DA43-9891-610B0622F64C}" destId="{387A6852-7A70-EB4C-A2EE-14E37B52F991}" srcOrd="1" destOrd="0" presId="urn:microsoft.com/office/officeart/2005/8/layout/hProcess4"/>
    <dgm:cxn modelId="{DF76DBF4-D19E-F64B-97FA-D87FA7E24930}" srcId="{5B2BD301-7E8C-044F-99FE-8597BB37C963}" destId="{8001340B-8B02-5C41-8317-FB7B69621D34}" srcOrd="2" destOrd="0" parTransId="{07523931-60CE-6D46-B999-F728C84CF171}" sibTransId="{BEB3C082-7D20-2447-BCE8-1CAEE4D533A6}"/>
    <dgm:cxn modelId="{AC3E32F8-E387-3946-93C4-46A356A6054C}" srcId="{1DA050E6-62C3-7749-B94F-E2C9B2E45FED}" destId="{DCEA1D3A-8FB7-9D49-8072-0FA2C67934E8}" srcOrd="1" destOrd="0" parTransId="{138CA559-2F9C-EF44-A6BE-241D2328076C}" sibTransId="{1EEAD857-81DC-B046-BA36-30BE536CF71F}"/>
    <dgm:cxn modelId="{EB205AFE-CCB0-8547-9273-014ED05B2859}" type="presOf" srcId="{5B2BD301-7E8C-044F-99FE-8597BB37C963}" destId="{94733077-B53B-5547-A7AF-319D8C134CE4}" srcOrd="0" destOrd="0" presId="urn:microsoft.com/office/officeart/2005/8/layout/hProcess4"/>
    <dgm:cxn modelId="{CAC761DB-BBB3-104B-BAEE-A28AB442A415}" type="presParOf" srcId="{AA86696F-EB5E-614C-8A66-852C9D85E092}" destId="{4D7C2F94-AAC9-7549-AB13-D657590ED463}" srcOrd="0" destOrd="0" presId="urn:microsoft.com/office/officeart/2005/8/layout/hProcess4"/>
    <dgm:cxn modelId="{7BB87ED3-B7C1-9B4A-BA47-4159326ADC98}" type="presParOf" srcId="{AA86696F-EB5E-614C-8A66-852C9D85E092}" destId="{B27155ED-F038-2444-9423-7ECAD6150BC6}" srcOrd="1" destOrd="0" presId="urn:microsoft.com/office/officeart/2005/8/layout/hProcess4"/>
    <dgm:cxn modelId="{53871B3A-1692-C947-8979-766EE8C7077B}" type="presParOf" srcId="{AA86696F-EB5E-614C-8A66-852C9D85E092}" destId="{B5A0D9BC-8BC8-5345-8A22-4B47B95E7E4D}" srcOrd="2" destOrd="0" presId="urn:microsoft.com/office/officeart/2005/8/layout/hProcess4"/>
    <dgm:cxn modelId="{3962198C-D8CF-8F48-9F8D-96EF7260D193}" type="presParOf" srcId="{B5A0D9BC-8BC8-5345-8A22-4B47B95E7E4D}" destId="{4A47F4DB-EAA2-B84C-992D-FA03F072A63B}" srcOrd="0" destOrd="0" presId="urn:microsoft.com/office/officeart/2005/8/layout/hProcess4"/>
    <dgm:cxn modelId="{09C357C7-1A37-4546-9CB4-F4D4FB64D498}" type="presParOf" srcId="{4A47F4DB-EAA2-B84C-992D-FA03F072A63B}" destId="{ECDA8F9D-EDAF-1144-AF98-026308A219C3}" srcOrd="0" destOrd="0" presId="urn:microsoft.com/office/officeart/2005/8/layout/hProcess4"/>
    <dgm:cxn modelId="{1FD57C4B-2006-4F4F-9511-5FBFEEEB5680}" type="presParOf" srcId="{4A47F4DB-EAA2-B84C-992D-FA03F072A63B}" destId="{08E0A619-CB98-4849-A24C-821B4C295FFE}" srcOrd="1" destOrd="0" presId="urn:microsoft.com/office/officeart/2005/8/layout/hProcess4"/>
    <dgm:cxn modelId="{ADF92CEB-9BB9-0642-9ACF-31E3216E57D0}" type="presParOf" srcId="{4A47F4DB-EAA2-B84C-992D-FA03F072A63B}" destId="{387A6852-7A70-EB4C-A2EE-14E37B52F991}" srcOrd="2" destOrd="0" presId="urn:microsoft.com/office/officeart/2005/8/layout/hProcess4"/>
    <dgm:cxn modelId="{DFEFF4EC-453C-BB46-A775-0725BB6BE861}" type="presParOf" srcId="{4A47F4DB-EAA2-B84C-992D-FA03F072A63B}" destId="{94733077-B53B-5547-A7AF-319D8C134CE4}" srcOrd="3" destOrd="0" presId="urn:microsoft.com/office/officeart/2005/8/layout/hProcess4"/>
    <dgm:cxn modelId="{F8CA1B16-CBC3-7042-9C4E-FE9C9BECB7CF}" type="presParOf" srcId="{4A47F4DB-EAA2-B84C-992D-FA03F072A63B}" destId="{C131869D-A57A-D845-A651-4A0840EBBE53}" srcOrd="4" destOrd="0" presId="urn:microsoft.com/office/officeart/2005/8/layout/hProcess4"/>
    <dgm:cxn modelId="{3D77C43C-A27E-944D-BB39-6F51E27D4E42}" type="presParOf" srcId="{B5A0D9BC-8BC8-5345-8A22-4B47B95E7E4D}" destId="{9C41ED8B-A846-7C4E-B382-A407674ED51D}" srcOrd="1" destOrd="0" presId="urn:microsoft.com/office/officeart/2005/8/layout/hProcess4"/>
    <dgm:cxn modelId="{02CBCBFF-0874-054E-800E-71894B5D3283}" type="presParOf" srcId="{B5A0D9BC-8BC8-5345-8A22-4B47B95E7E4D}" destId="{3EF93B4B-1BB6-1148-A57B-E9A15753295A}" srcOrd="2" destOrd="0" presId="urn:microsoft.com/office/officeart/2005/8/layout/hProcess4"/>
    <dgm:cxn modelId="{76116263-343B-ED46-B3D8-6D1B1D16340C}" type="presParOf" srcId="{3EF93B4B-1BB6-1148-A57B-E9A15753295A}" destId="{50767C65-91EB-3B42-8BAD-B2C575EAFCF5}" srcOrd="0" destOrd="0" presId="urn:microsoft.com/office/officeart/2005/8/layout/hProcess4"/>
    <dgm:cxn modelId="{0BEADEDC-F315-A848-9CCE-8E98DDB1AB5D}" type="presParOf" srcId="{3EF93B4B-1BB6-1148-A57B-E9A15753295A}" destId="{49F3839C-AFEC-1841-9A7A-3D65B7EBB817}" srcOrd="1" destOrd="0" presId="urn:microsoft.com/office/officeart/2005/8/layout/hProcess4"/>
    <dgm:cxn modelId="{97163E06-6205-6846-8FAC-123A5AA7D346}" type="presParOf" srcId="{3EF93B4B-1BB6-1148-A57B-E9A15753295A}" destId="{D9205CAB-D9F3-C847-AC1C-341621EE9876}" srcOrd="2" destOrd="0" presId="urn:microsoft.com/office/officeart/2005/8/layout/hProcess4"/>
    <dgm:cxn modelId="{1F336E56-12D1-D94D-92B7-A46393ED7FEF}" type="presParOf" srcId="{3EF93B4B-1BB6-1148-A57B-E9A15753295A}" destId="{16B8115F-9FA2-C54E-825E-7EAEEDC187FD}" srcOrd="3" destOrd="0" presId="urn:microsoft.com/office/officeart/2005/8/layout/hProcess4"/>
    <dgm:cxn modelId="{434816B8-6140-DE43-AED3-FB5F1FD85829}" type="presParOf" srcId="{3EF93B4B-1BB6-1148-A57B-E9A15753295A}" destId="{20D59811-E111-8D45-A7C1-9333795F7C38}" srcOrd="4" destOrd="0" presId="urn:microsoft.com/office/officeart/2005/8/layout/hProcess4"/>
    <dgm:cxn modelId="{FD69533B-2689-0F42-984A-5353517C763C}" type="presParOf" srcId="{B5A0D9BC-8BC8-5345-8A22-4B47B95E7E4D}" destId="{D0163D06-04E0-7C44-8A41-ADBB840EF27C}" srcOrd="3" destOrd="0" presId="urn:microsoft.com/office/officeart/2005/8/layout/hProcess4"/>
    <dgm:cxn modelId="{09FC447D-9CF9-D041-9B4E-FE3F082871EC}" type="presParOf" srcId="{B5A0D9BC-8BC8-5345-8A22-4B47B95E7E4D}" destId="{7B0E731D-532B-CC43-90A5-2A83D1AB0986}" srcOrd="4" destOrd="0" presId="urn:microsoft.com/office/officeart/2005/8/layout/hProcess4"/>
    <dgm:cxn modelId="{FFFDC23B-77FA-2345-A3B2-4BA37742E93D}" type="presParOf" srcId="{7B0E731D-532B-CC43-90A5-2A83D1AB0986}" destId="{297C8590-E0EE-3241-9FFA-605526A19478}" srcOrd="0" destOrd="0" presId="urn:microsoft.com/office/officeart/2005/8/layout/hProcess4"/>
    <dgm:cxn modelId="{5D30C36D-AA7E-4645-9E4A-28CFF5182D50}" type="presParOf" srcId="{7B0E731D-532B-CC43-90A5-2A83D1AB0986}" destId="{93F85B5E-E0E1-CD42-8158-00DDE544A34D}" srcOrd="1" destOrd="0" presId="urn:microsoft.com/office/officeart/2005/8/layout/hProcess4"/>
    <dgm:cxn modelId="{1E613073-E452-1541-8A99-ABD2AFF79C52}" type="presParOf" srcId="{7B0E731D-532B-CC43-90A5-2A83D1AB0986}" destId="{96367C63-2190-A44B-A5A1-3CA95E659066}" srcOrd="2" destOrd="0" presId="urn:microsoft.com/office/officeart/2005/8/layout/hProcess4"/>
    <dgm:cxn modelId="{288540B6-5F69-7440-AE61-5553F20F9F82}" type="presParOf" srcId="{7B0E731D-532B-CC43-90A5-2A83D1AB0986}" destId="{5E60EB4D-3E7C-C74D-B959-8AE975140B73}" srcOrd="3" destOrd="0" presId="urn:microsoft.com/office/officeart/2005/8/layout/hProcess4"/>
    <dgm:cxn modelId="{3B1666DE-2C48-694D-8437-E5D928748674}" type="presParOf" srcId="{7B0E731D-532B-CC43-90A5-2A83D1AB0986}" destId="{877C3011-1ACC-3343-9513-03CB62AB93B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221F-054A-3E4F-9EC4-172871620617}">
      <dsp:nvSpPr>
        <dsp:cNvPr id="0" name=""/>
        <dsp:cNvSpPr/>
      </dsp:nvSpPr>
      <dsp:spPr>
        <a:xfrm>
          <a:off x="403680" y="766284"/>
          <a:ext cx="3625775" cy="4265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7EF69-C084-CE4C-B433-43563739A710}">
      <dsp:nvSpPr>
        <dsp:cNvPr id="0" name=""/>
        <dsp:cNvSpPr/>
      </dsp:nvSpPr>
      <dsp:spPr>
        <a:xfrm>
          <a:off x="403680" y="926483"/>
          <a:ext cx="266362" cy="2663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66CC1-6FB2-6B43-8ADD-5C114BD52985}">
      <dsp:nvSpPr>
        <dsp:cNvPr id="0" name=""/>
        <dsp:cNvSpPr/>
      </dsp:nvSpPr>
      <dsp:spPr>
        <a:xfrm>
          <a:off x="403680" y="0"/>
          <a:ext cx="3625775" cy="76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Our Team</a:t>
          </a:r>
        </a:p>
      </dsp:txBody>
      <dsp:txXfrm>
        <a:off x="403680" y="0"/>
        <a:ext cx="3625775" cy="766284"/>
      </dsp:txXfrm>
    </dsp:sp>
    <dsp:sp modelId="{DD4099AA-9A0E-D44F-BCCA-BFC921D3EE7A}">
      <dsp:nvSpPr>
        <dsp:cNvPr id="0" name=""/>
        <dsp:cNvSpPr/>
      </dsp:nvSpPr>
      <dsp:spPr>
        <a:xfrm>
          <a:off x="403680" y="1547366"/>
          <a:ext cx="266355" cy="266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A5FC3-315F-3740-9CB3-9AF52A0F5F3C}">
      <dsp:nvSpPr>
        <dsp:cNvPr id="0" name=""/>
        <dsp:cNvSpPr/>
      </dsp:nvSpPr>
      <dsp:spPr>
        <a:xfrm>
          <a:off x="657484" y="1370106"/>
          <a:ext cx="3371970" cy="62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Shing Tao, Chairman &amp; CEO</a:t>
          </a:r>
        </a:p>
      </dsp:txBody>
      <dsp:txXfrm>
        <a:off x="657484" y="1370106"/>
        <a:ext cx="3371970" cy="620876"/>
      </dsp:txXfrm>
    </dsp:sp>
    <dsp:sp modelId="{813BE121-3D25-A74A-A521-7C1E2C51A877}">
      <dsp:nvSpPr>
        <dsp:cNvPr id="0" name=""/>
        <dsp:cNvSpPr/>
      </dsp:nvSpPr>
      <dsp:spPr>
        <a:xfrm>
          <a:off x="403680" y="2168242"/>
          <a:ext cx="266355" cy="266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468570"/>
              <a:satOff val="-11666"/>
              <a:lumOff val="-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F0184-B704-0947-BCB1-666B23617736}">
      <dsp:nvSpPr>
        <dsp:cNvPr id="0" name=""/>
        <dsp:cNvSpPr/>
      </dsp:nvSpPr>
      <dsp:spPr>
        <a:xfrm>
          <a:off x="657484" y="1990982"/>
          <a:ext cx="3371970" cy="62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Robert Gatchell, COO</a:t>
          </a:r>
        </a:p>
      </dsp:txBody>
      <dsp:txXfrm>
        <a:off x="657484" y="1990982"/>
        <a:ext cx="3371970" cy="620876"/>
      </dsp:txXfrm>
    </dsp:sp>
    <dsp:sp modelId="{03AC7B8A-10CC-3D43-B4A7-1173E260EA0F}">
      <dsp:nvSpPr>
        <dsp:cNvPr id="0" name=""/>
        <dsp:cNvSpPr/>
      </dsp:nvSpPr>
      <dsp:spPr>
        <a:xfrm>
          <a:off x="403680" y="2789119"/>
          <a:ext cx="266355" cy="266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937140"/>
              <a:satOff val="-23332"/>
              <a:lumOff val="-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4D3FC-1CE6-1A4E-86B6-6787CC7AC9A5}">
      <dsp:nvSpPr>
        <dsp:cNvPr id="0" name=""/>
        <dsp:cNvSpPr/>
      </dsp:nvSpPr>
      <dsp:spPr>
        <a:xfrm>
          <a:off x="657484" y="2611859"/>
          <a:ext cx="3371970" cy="62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Jason Wei, CTO</a:t>
          </a:r>
        </a:p>
      </dsp:txBody>
      <dsp:txXfrm>
        <a:off x="657484" y="2611859"/>
        <a:ext cx="3371970" cy="620876"/>
      </dsp:txXfrm>
    </dsp:sp>
    <dsp:sp modelId="{66BACC6E-CC1D-D14A-AF17-01061825FFEA}">
      <dsp:nvSpPr>
        <dsp:cNvPr id="0" name=""/>
        <dsp:cNvSpPr/>
      </dsp:nvSpPr>
      <dsp:spPr>
        <a:xfrm>
          <a:off x="403680" y="3409995"/>
          <a:ext cx="266355" cy="266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405710"/>
              <a:satOff val="-34999"/>
              <a:lumOff val="-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E8028-9A06-F64E-B37F-3ECB8745BC73}">
      <dsp:nvSpPr>
        <dsp:cNvPr id="0" name=""/>
        <dsp:cNvSpPr/>
      </dsp:nvSpPr>
      <dsp:spPr>
        <a:xfrm>
          <a:off x="657484" y="3232735"/>
          <a:ext cx="3371970" cy="62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Kai Tao, CSO</a:t>
          </a:r>
        </a:p>
      </dsp:txBody>
      <dsp:txXfrm>
        <a:off x="657484" y="3232735"/>
        <a:ext cx="3371970" cy="620876"/>
      </dsp:txXfrm>
    </dsp:sp>
    <dsp:sp modelId="{E2895880-FB14-BD45-904E-C987D1F74C81}">
      <dsp:nvSpPr>
        <dsp:cNvPr id="0" name=""/>
        <dsp:cNvSpPr/>
      </dsp:nvSpPr>
      <dsp:spPr>
        <a:xfrm>
          <a:off x="403680" y="4030872"/>
          <a:ext cx="266355" cy="266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9874280"/>
              <a:satOff val="-46665"/>
              <a:lumOff val="-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2F585-4FE4-1946-BC27-AEFCCBDEE64E}">
      <dsp:nvSpPr>
        <dsp:cNvPr id="0" name=""/>
        <dsp:cNvSpPr/>
      </dsp:nvSpPr>
      <dsp:spPr>
        <a:xfrm>
          <a:off x="657484" y="3853611"/>
          <a:ext cx="3371970" cy="62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DeMeaky Williams, CRO</a:t>
          </a:r>
        </a:p>
      </dsp:txBody>
      <dsp:txXfrm>
        <a:off x="657484" y="3853611"/>
        <a:ext cx="3371970" cy="620876"/>
      </dsp:txXfrm>
    </dsp:sp>
    <dsp:sp modelId="{5AB924B2-2BD1-A04A-8B33-C680C6F60BFC}">
      <dsp:nvSpPr>
        <dsp:cNvPr id="0" name=""/>
        <dsp:cNvSpPr/>
      </dsp:nvSpPr>
      <dsp:spPr>
        <a:xfrm>
          <a:off x="403680" y="4651748"/>
          <a:ext cx="266355" cy="266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342850"/>
              <a:satOff val="-5833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4A8FB-2A35-0E44-9EE5-2B0CE2F8D454}">
      <dsp:nvSpPr>
        <dsp:cNvPr id="0" name=""/>
        <dsp:cNvSpPr/>
      </dsp:nvSpPr>
      <dsp:spPr>
        <a:xfrm>
          <a:off x="657484" y="4474488"/>
          <a:ext cx="3371970" cy="62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Kirk Hooten, DSO</a:t>
          </a:r>
        </a:p>
      </dsp:txBody>
      <dsp:txXfrm>
        <a:off x="657484" y="4474488"/>
        <a:ext cx="3371970" cy="620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9F74A-8F18-E64F-B985-AB2800FA7234}">
      <dsp:nvSpPr>
        <dsp:cNvPr id="0" name=""/>
        <dsp:cNvSpPr/>
      </dsp:nvSpPr>
      <dsp:spPr>
        <a:xfrm>
          <a:off x="219026" y="466388"/>
          <a:ext cx="2206779" cy="259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84A98A-0D20-1C4F-BE08-83C2CED390F4}">
      <dsp:nvSpPr>
        <dsp:cNvPr id="0" name=""/>
        <dsp:cNvSpPr/>
      </dsp:nvSpPr>
      <dsp:spPr>
        <a:xfrm>
          <a:off x="219026" y="563891"/>
          <a:ext cx="162117" cy="1621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46134-6F5A-7543-9572-D9420BDF9937}">
      <dsp:nvSpPr>
        <dsp:cNvPr id="0" name=""/>
        <dsp:cNvSpPr/>
      </dsp:nvSpPr>
      <dsp:spPr>
        <a:xfrm>
          <a:off x="219026" y="0"/>
          <a:ext cx="2206779" cy="466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/>
            <a:t>Alerts</a:t>
          </a:r>
        </a:p>
      </dsp:txBody>
      <dsp:txXfrm>
        <a:off x="219026" y="0"/>
        <a:ext cx="2206779" cy="466388"/>
      </dsp:txXfrm>
    </dsp:sp>
    <dsp:sp modelId="{CA3E7173-BD4C-064E-AEE1-C80A6E89EDEF}">
      <dsp:nvSpPr>
        <dsp:cNvPr id="0" name=""/>
        <dsp:cNvSpPr/>
      </dsp:nvSpPr>
      <dsp:spPr>
        <a:xfrm>
          <a:off x="219026" y="941783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8D9E7-0686-FC49-83FA-BE59A605F587}">
      <dsp:nvSpPr>
        <dsp:cNvPr id="0" name=""/>
        <dsp:cNvSpPr/>
      </dsp:nvSpPr>
      <dsp:spPr>
        <a:xfrm>
          <a:off x="373501" y="833896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Intrusion</a:t>
          </a:r>
        </a:p>
      </dsp:txBody>
      <dsp:txXfrm>
        <a:off x="373501" y="833896"/>
        <a:ext cx="2052304" cy="377888"/>
      </dsp:txXfrm>
    </dsp:sp>
    <dsp:sp modelId="{DD0CDA57-2F6B-844E-8C16-4CFFBFB978F1}">
      <dsp:nvSpPr>
        <dsp:cNvPr id="0" name=""/>
        <dsp:cNvSpPr/>
      </dsp:nvSpPr>
      <dsp:spPr>
        <a:xfrm>
          <a:off x="219026" y="1319672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F2A02-23D8-D245-9CB1-CE671E14676F}">
      <dsp:nvSpPr>
        <dsp:cNvPr id="0" name=""/>
        <dsp:cNvSpPr/>
      </dsp:nvSpPr>
      <dsp:spPr>
        <a:xfrm>
          <a:off x="373501" y="1211784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Overcrowding</a:t>
          </a:r>
        </a:p>
      </dsp:txBody>
      <dsp:txXfrm>
        <a:off x="373501" y="1211784"/>
        <a:ext cx="2052304" cy="377888"/>
      </dsp:txXfrm>
    </dsp:sp>
    <dsp:sp modelId="{FA1D0652-212B-A946-9E40-5F043E00736C}">
      <dsp:nvSpPr>
        <dsp:cNvPr id="0" name=""/>
        <dsp:cNvSpPr/>
      </dsp:nvSpPr>
      <dsp:spPr>
        <a:xfrm>
          <a:off x="219026" y="1697560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B434A-A3F8-9D46-9980-0A89E07E5203}">
      <dsp:nvSpPr>
        <dsp:cNvPr id="0" name=""/>
        <dsp:cNvSpPr/>
      </dsp:nvSpPr>
      <dsp:spPr>
        <a:xfrm>
          <a:off x="373501" y="1589673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Blocklist Personal</a:t>
          </a:r>
        </a:p>
      </dsp:txBody>
      <dsp:txXfrm>
        <a:off x="373501" y="1589673"/>
        <a:ext cx="2052304" cy="377888"/>
      </dsp:txXfrm>
    </dsp:sp>
    <dsp:sp modelId="{4DF4B351-C59E-E040-A91D-63FA530A2E06}">
      <dsp:nvSpPr>
        <dsp:cNvPr id="0" name=""/>
        <dsp:cNvSpPr/>
      </dsp:nvSpPr>
      <dsp:spPr>
        <a:xfrm>
          <a:off x="219026" y="2075448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C76B9-9C07-B843-AC5C-EFA815028438}">
      <dsp:nvSpPr>
        <dsp:cNvPr id="0" name=""/>
        <dsp:cNvSpPr/>
      </dsp:nvSpPr>
      <dsp:spPr>
        <a:xfrm>
          <a:off x="373501" y="1967561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Disorderly Conduct</a:t>
          </a:r>
        </a:p>
      </dsp:txBody>
      <dsp:txXfrm>
        <a:off x="373501" y="1967561"/>
        <a:ext cx="2052304" cy="377888"/>
      </dsp:txXfrm>
    </dsp:sp>
    <dsp:sp modelId="{8FCE16B3-2B8E-F44C-9B91-C86C1452EEC0}">
      <dsp:nvSpPr>
        <dsp:cNvPr id="0" name=""/>
        <dsp:cNvSpPr/>
      </dsp:nvSpPr>
      <dsp:spPr>
        <a:xfrm>
          <a:off x="219026" y="2453336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8687D-3276-5649-B553-74276DDAD19D}">
      <dsp:nvSpPr>
        <dsp:cNvPr id="0" name=""/>
        <dsp:cNvSpPr/>
      </dsp:nvSpPr>
      <dsp:spPr>
        <a:xfrm>
          <a:off x="373501" y="2345449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Fire &amp; Smoke</a:t>
          </a:r>
        </a:p>
      </dsp:txBody>
      <dsp:txXfrm>
        <a:off x="373501" y="2345449"/>
        <a:ext cx="2052304" cy="377888"/>
      </dsp:txXfrm>
    </dsp:sp>
    <dsp:sp modelId="{862EBC34-ADF5-754D-8AD2-2CBCE000127E}">
      <dsp:nvSpPr>
        <dsp:cNvPr id="0" name=""/>
        <dsp:cNvSpPr/>
      </dsp:nvSpPr>
      <dsp:spPr>
        <a:xfrm>
          <a:off x="219026" y="2831224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96DBA-105E-A647-A700-1C14554273DB}">
      <dsp:nvSpPr>
        <dsp:cNvPr id="0" name=""/>
        <dsp:cNvSpPr/>
      </dsp:nvSpPr>
      <dsp:spPr>
        <a:xfrm>
          <a:off x="373501" y="2723337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Unattended baggage</a:t>
          </a:r>
        </a:p>
      </dsp:txBody>
      <dsp:txXfrm>
        <a:off x="373501" y="2723337"/>
        <a:ext cx="2052304" cy="377888"/>
      </dsp:txXfrm>
    </dsp:sp>
    <dsp:sp modelId="{7924ABB9-5DC1-A340-9AEB-08D746D53D46}">
      <dsp:nvSpPr>
        <dsp:cNvPr id="0" name=""/>
        <dsp:cNvSpPr/>
      </dsp:nvSpPr>
      <dsp:spPr>
        <a:xfrm>
          <a:off x="219026" y="3209112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63F0B-9217-154B-AC82-F176426D14C4}">
      <dsp:nvSpPr>
        <dsp:cNvPr id="0" name=""/>
        <dsp:cNvSpPr/>
      </dsp:nvSpPr>
      <dsp:spPr>
        <a:xfrm>
          <a:off x="373501" y="3101225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Access violation</a:t>
          </a:r>
        </a:p>
      </dsp:txBody>
      <dsp:txXfrm>
        <a:off x="373501" y="3101225"/>
        <a:ext cx="2052304" cy="377888"/>
      </dsp:txXfrm>
    </dsp:sp>
    <dsp:sp modelId="{A7EFEDCA-28A1-D241-9F2A-ABE5F6D1DCFD}">
      <dsp:nvSpPr>
        <dsp:cNvPr id="0" name=""/>
        <dsp:cNvSpPr/>
      </dsp:nvSpPr>
      <dsp:spPr>
        <a:xfrm>
          <a:off x="219026" y="3587000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EC936-C185-EF43-BA5E-78E3A98AD1DA}">
      <dsp:nvSpPr>
        <dsp:cNvPr id="0" name=""/>
        <dsp:cNvSpPr/>
      </dsp:nvSpPr>
      <dsp:spPr>
        <a:xfrm>
          <a:off x="373501" y="3479113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Cleanliness Protocol violation</a:t>
          </a:r>
        </a:p>
      </dsp:txBody>
      <dsp:txXfrm>
        <a:off x="373501" y="3479113"/>
        <a:ext cx="2052304" cy="377888"/>
      </dsp:txXfrm>
    </dsp:sp>
    <dsp:sp modelId="{0EEF3627-059C-A249-97EE-F928CD4912BC}">
      <dsp:nvSpPr>
        <dsp:cNvPr id="0" name=""/>
        <dsp:cNvSpPr/>
      </dsp:nvSpPr>
      <dsp:spPr>
        <a:xfrm>
          <a:off x="2536145" y="466388"/>
          <a:ext cx="2206779" cy="259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C7C6D1-A77A-9548-8E61-D17A48D7ECD9}">
      <dsp:nvSpPr>
        <dsp:cNvPr id="0" name=""/>
        <dsp:cNvSpPr/>
      </dsp:nvSpPr>
      <dsp:spPr>
        <a:xfrm>
          <a:off x="2536145" y="563891"/>
          <a:ext cx="162117" cy="1621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54CDB-B1C6-9A40-9C1F-8CBBA795085D}">
      <dsp:nvSpPr>
        <dsp:cNvPr id="0" name=""/>
        <dsp:cNvSpPr/>
      </dsp:nvSpPr>
      <dsp:spPr>
        <a:xfrm>
          <a:off x="2536145" y="0"/>
          <a:ext cx="2206779" cy="466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/>
            <a:t>Investigation &amp; Search</a:t>
          </a:r>
        </a:p>
      </dsp:txBody>
      <dsp:txXfrm>
        <a:off x="2536145" y="0"/>
        <a:ext cx="2206779" cy="466388"/>
      </dsp:txXfrm>
    </dsp:sp>
    <dsp:sp modelId="{1C68A1F8-0F21-6547-8890-73BAECA7DAD0}">
      <dsp:nvSpPr>
        <dsp:cNvPr id="0" name=""/>
        <dsp:cNvSpPr/>
      </dsp:nvSpPr>
      <dsp:spPr>
        <a:xfrm>
          <a:off x="2536145" y="941783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FEA93-C8C8-C54E-ABFB-C4B5D3705980}">
      <dsp:nvSpPr>
        <dsp:cNvPr id="0" name=""/>
        <dsp:cNvSpPr/>
      </dsp:nvSpPr>
      <dsp:spPr>
        <a:xfrm>
          <a:off x="2690619" y="833896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/>
            <a:t>Person Search</a:t>
          </a:r>
        </a:p>
      </dsp:txBody>
      <dsp:txXfrm>
        <a:off x="2690619" y="833896"/>
        <a:ext cx="2052304" cy="377888"/>
      </dsp:txXfrm>
    </dsp:sp>
    <dsp:sp modelId="{5696F005-5768-0949-BE65-63984287A711}">
      <dsp:nvSpPr>
        <dsp:cNvPr id="0" name=""/>
        <dsp:cNvSpPr/>
      </dsp:nvSpPr>
      <dsp:spPr>
        <a:xfrm>
          <a:off x="2536145" y="1319672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C3B8A-87C7-B14F-8CD2-D6B701FDB0E2}">
      <dsp:nvSpPr>
        <dsp:cNvPr id="0" name=""/>
        <dsp:cNvSpPr/>
      </dsp:nvSpPr>
      <dsp:spPr>
        <a:xfrm>
          <a:off x="2690619" y="1211784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/>
            <a:t>Vehicle Search</a:t>
          </a:r>
        </a:p>
      </dsp:txBody>
      <dsp:txXfrm>
        <a:off x="2690619" y="1211784"/>
        <a:ext cx="2052304" cy="377888"/>
      </dsp:txXfrm>
    </dsp:sp>
    <dsp:sp modelId="{2B71E9CA-EA8F-084A-872A-6403B1EDD3CF}">
      <dsp:nvSpPr>
        <dsp:cNvPr id="0" name=""/>
        <dsp:cNvSpPr/>
      </dsp:nvSpPr>
      <dsp:spPr>
        <a:xfrm>
          <a:off x="2536145" y="1697560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1B0D9-5530-714A-90AB-2102D6D68CED}">
      <dsp:nvSpPr>
        <dsp:cNvPr id="0" name=""/>
        <dsp:cNvSpPr/>
      </dsp:nvSpPr>
      <dsp:spPr>
        <a:xfrm>
          <a:off x="2690619" y="1589673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/>
            <a:t>Event Tracking</a:t>
          </a:r>
        </a:p>
      </dsp:txBody>
      <dsp:txXfrm>
        <a:off x="2690619" y="1589673"/>
        <a:ext cx="2052304" cy="377888"/>
      </dsp:txXfrm>
    </dsp:sp>
    <dsp:sp modelId="{EF02452B-975F-2949-B5CB-484EFB9211D7}">
      <dsp:nvSpPr>
        <dsp:cNvPr id="0" name=""/>
        <dsp:cNvSpPr/>
      </dsp:nvSpPr>
      <dsp:spPr>
        <a:xfrm>
          <a:off x="4853263" y="466388"/>
          <a:ext cx="2206779" cy="259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69D73E-8050-1A48-8F71-FCE9C55F13B9}">
      <dsp:nvSpPr>
        <dsp:cNvPr id="0" name=""/>
        <dsp:cNvSpPr/>
      </dsp:nvSpPr>
      <dsp:spPr>
        <a:xfrm>
          <a:off x="4853263" y="563891"/>
          <a:ext cx="162117" cy="1621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09797-AFEB-4841-9DF5-098744883110}">
      <dsp:nvSpPr>
        <dsp:cNvPr id="0" name=""/>
        <dsp:cNvSpPr/>
      </dsp:nvSpPr>
      <dsp:spPr>
        <a:xfrm>
          <a:off x="4853263" y="0"/>
          <a:ext cx="2206779" cy="466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/>
            <a:t>Analytics</a:t>
          </a:r>
        </a:p>
      </dsp:txBody>
      <dsp:txXfrm>
        <a:off x="4853263" y="0"/>
        <a:ext cx="2206779" cy="466388"/>
      </dsp:txXfrm>
    </dsp:sp>
    <dsp:sp modelId="{155C2089-992D-BD48-95EB-F15E47CEBADF}">
      <dsp:nvSpPr>
        <dsp:cNvPr id="0" name=""/>
        <dsp:cNvSpPr/>
      </dsp:nvSpPr>
      <dsp:spPr>
        <a:xfrm>
          <a:off x="4853263" y="941783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CEC95-D0A3-794A-9FBA-D7A498219532}">
      <dsp:nvSpPr>
        <dsp:cNvPr id="0" name=""/>
        <dsp:cNvSpPr/>
      </dsp:nvSpPr>
      <dsp:spPr>
        <a:xfrm>
          <a:off x="5007738" y="833896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/>
            <a:t>Passenger flow patterns</a:t>
          </a:r>
        </a:p>
      </dsp:txBody>
      <dsp:txXfrm>
        <a:off x="5007738" y="833896"/>
        <a:ext cx="2052304" cy="377888"/>
      </dsp:txXfrm>
    </dsp:sp>
    <dsp:sp modelId="{D6876FD9-F47D-FA4F-8A31-81A8FF63E065}">
      <dsp:nvSpPr>
        <dsp:cNvPr id="0" name=""/>
        <dsp:cNvSpPr/>
      </dsp:nvSpPr>
      <dsp:spPr>
        <a:xfrm>
          <a:off x="4853263" y="1319672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DC0FF-453C-514B-BE9C-4A7C8652106D}">
      <dsp:nvSpPr>
        <dsp:cNvPr id="0" name=""/>
        <dsp:cNvSpPr/>
      </dsp:nvSpPr>
      <dsp:spPr>
        <a:xfrm>
          <a:off x="5007738" y="1211784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/>
            <a:t>Alert trends – what, when, frequency</a:t>
          </a:r>
        </a:p>
      </dsp:txBody>
      <dsp:txXfrm>
        <a:off x="5007738" y="1211784"/>
        <a:ext cx="2052304" cy="377888"/>
      </dsp:txXfrm>
    </dsp:sp>
    <dsp:sp modelId="{2C6E79E5-2341-974A-81F0-B1FF9400E958}">
      <dsp:nvSpPr>
        <dsp:cNvPr id="0" name=""/>
        <dsp:cNvSpPr/>
      </dsp:nvSpPr>
      <dsp:spPr>
        <a:xfrm>
          <a:off x="4853263" y="1697560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E2B75-1EA7-824F-AFE7-FAF21EA1C324}">
      <dsp:nvSpPr>
        <dsp:cNvPr id="0" name=""/>
        <dsp:cNvSpPr/>
      </dsp:nvSpPr>
      <dsp:spPr>
        <a:xfrm>
          <a:off x="5007738" y="1589673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/>
            <a:t>Resource Optimization</a:t>
          </a:r>
        </a:p>
      </dsp:txBody>
      <dsp:txXfrm>
        <a:off x="5007738" y="1589673"/>
        <a:ext cx="2052304" cy="377888"/>
      </dsp:txXfrm>
    </dsp:sp>
    <dsp:sp modelId="{74322864-D05A-3848-892D-67928F70811E}">
      <dsp:nvSpPr>
        <dsp:cNvPr id="0" name=""/>
        <dsp:cNvSpPr/>
      </dsp:nvSpPr>
      <dsp:spPr>
        <a:xfrm>
          <a:off x="4853263" y="2075448"/>
          <a:ext cx="162113" cy="16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7351C-A987-F74B-A421-887570A9137F}">
      <dsp:nvSpPr>
        <dsp:cNvPr id="0" name=""/>
        <dsp:cNvSpPr/>
      </dsp:nvSpPr>
      <dsp:spPr>
        <a:xfrm>
          <a:off x="5007738" y="1967561"/>
          <a:ext cx="2052304" cy="37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/>
            <a:t>Audit &amp; Compliance</a:t>
          </a:r>
        </a:p>
      </dsp:txBody>
      <dsp:txXfrm>
        <a:off x="5007738" y="1967561"/>
        <a:ext cx="2052304" cy="377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0A619-CB98-4849-A24C-821B4C295FFE}">
      <dsp:nvSpPr>
        <dsp:cNvPr id="0" name=""/>
        <dsp:cNvSpPr/>
      </dsp:nvSpPr>
      <dsp:spPr>
        <a:xfrm>
          <a:off x="271566" y="1094114"/>
          <a:ext cx="2549029" cy="210241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Arial"/>
            <a:buChar char="•"/>
          </a:pPr>
          <a:r>
            <a:rPr lang="en-US" sz="1500" kern="1200"/>
            <a:t>World class proven AI platform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Extensive Expertise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Build Comprehensive Solution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Enhance Training Program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Top Commitment</a:t>
          </a:r>
        </a:p>
      </dsp:txBody>
      <dsp:txXfrm>
        <a:off x="319948" y="1142496"/>
        <a:ext cx="2452265" cy="1555134"/>
      </dsp:txXfrm>
    </dsp:sp>
    <dsp:sp modelId="{9C41ED8B-A846-7C4E-B382-A407674ED51D}">
      <dsp:nvSpPr>
        <dsp:cNvPr id="0" name=""/>
        <dsp:cNvSpPr/>
      </dsp:nvSpPr>
      <dsp:spPr>
        <a:xfrm>
          <a:off x="1679864" y="1507965"/>
          <a:ext cx="2939454" cy="2939454"/>
        </a:xfrm>
        <a:prstGeom prst="leftCircularArrow">
          <a:avLst>
            <a:gd name="adj1" fmla="val 3588"/>
            <a:gd name="adj2" fmla="val 446115"/>
            <a:gd name="adj3" fmla="val 2221626"/>
            <a:gd name="adj4" fmla="val 9024489"/>
            <a:gd name="adj5" fmla="val 418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33077-B53B-5547-A7AF-319D8C134CE4}">
      <dsp:nvSpPr>
        <dsp:cNvPr id="0" name=""/>
        <dsp:cNvSpPr/>
      </dsp:nvSpPr>
      <dsp:spPr>
        <a:xfrm>
          <a:off x="838017" y="2746013"/>
          <a:ext cx="2265804" cy="901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tx1">
                  <a:lumMod val="20000"/>
                  <a:lumOff val="80000"/>
                </a:schemeClr>
              </a:solidFill>
            </a:rPr>
            <a:t> Remark</a:t>
          </a:r>
        </a:p>
      </dsp:txBody>
      <dsp:txXfrm>
        <a:off x="864407" y="2772403"/>
        <a:ext cx="2213024" cy="848255"/>
      </dsp:txXfrm>
    </dsp:sp>
    <dsp:sp modelId="{49F3839C-AFEC-1841-9A7A-3D65B7EBB817}">
      <dsp:nvSpPr>
        <dsp:cNvPr id="0" name=""/>
        <dsp:cNvSpPr/>
      </dsp:nvSpPr>
      <dsp:spPr>
        <a:xfrm>
          <a:off x="3606038" y="1094114"/>
          <a:ext cx="2549029" cy="210241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Enhance Productivity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Enforce accountability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Real-time situational awareness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Improve Crime/Violation Management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Highly Trained Staff</a:t>
          </a:r>
        </a:p>
      </dsp:txBody>
      <dsp:txXfrm>
        <a:off x="3654420" y="1593014"/>
        <a:ext cx="2452265" cy="1555134"/>
      </dsp:txXfrm>
    </dsp:sp>
    <dsp:sp modelId="{D0163D06-04E0-7C44-8A41-ADBB840EF27C}">
      <dsp:nvSpPr>
        <dsp:cNvPr id="0" name=""/>
        <dsp:cNvSpPr/>
      </dsp:nvSpPr>
      <dsp:spPr>
        <a:xfrm>
          <a:off x="4993094" y="-239207"/>
          <a:ext cx="3265163" cy="3265163"/>
        </a:xfrm>
        <a:prstGeom prst="circularArrow">
          <a:avLst>
            <a:gd name="adj1" fmla="val 3230"/>
            <a:gd name="adj2" fmla="val 398208"/>
            <a:gd name="adj3" fmla="val 19426281"/>
            <a:gd name="adj4" fmla="val 12575511"/>
            <a:gd name="adj5" fmla="val 376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8115F-9FA2-C54E-825E-7EAEEDC187FD}">
      <dsp:nvSpPr>
        <dsp:cNvPr id="0" name=""/>
        <dsp:cNvSpPr/>
      </dsp:nvSpPr>
      <dsp:spPr>
        <a:xfrm>
          <a:off x="4172489" y="643596"/>
          <a:ext cx="2265804" cy="901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>
                  <a:lumMod val="20000"/>
                  <a:lumOff val="80000"/>
                </a:schemeClr>
              </a:solidFill>
            </a:rPr>
            <a:t>Efficient Operations</a:t>
          </a:r>
        </a:p>
      </dsp:txBody>
      <dsp:txXfrm>
        <a:off x="4198879" y="669986"/>
        <a:ext cx="2213024" cy="848255"/>
      </dsp:txXfrm>
    </dsp:sp>
    <dsp:sp modelId="{93F85B5E-E0E1-CD42-8158-00DDE544A34D}">
      <dsp:nvSpPr>
        <dsp:cNvPr id="0" name=""/>
        <dsp:cNvSpPr/>
      </dsp:nvSpPr>
      <dsp:spPr>
        <a:xfrm>
          <a:off x="6940510" y="1094114"/>
          <a:ext cx="2549029" cy="210241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Enhance Customer experience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Improve Public Safety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Fast and Coordinated Response System</a:t>
          </a:r>
        </a:p>
      </dsp:txBody>
      <dsp:txXfrm>
        <a:off x="6988892" y="1142496"/>
        <a:ext cx="2452265" cy="1555134"/>
      </dsp:txXfrm>
    </dsp:sp>
    <dsp:sp modelId="{5E60EB4D-3E7C-C74D-B959-8AE975140B73}">
      <dsp:nvSpPr>
        <dsp:cNvPr id="0" name=""/>
        <dsp:cNvSpPr/>
      </dsp:nvSpPr>
      <dsp:spPr>
        <a:xfrm>
          <a:off x="7506961" y="2746013"/>
          <a:ext cx="2265804" cy="901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tx1">
                  <a:lumMod val="20000"/>
                  <a:lumOff val="80000"/>
                </a:schemeClr>
              </a:solidFill>
            </a:rPr>
            <a:t>Public</a:t>
          </a:r>
        </a:p>
      </dsp:txBody>
      <dsp:txXfrm>
        <a:off x="7533351" y="2772403"/>
        <a:ext cx="2213024" cy="848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6406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1pPr>
    <a:lvl2pPr indent="228600" defTabSz="456406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2pPr>
    <a:lvl3pPr indent="457200" defTabSz="456406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3pPr>
    <a:lvl4pPr indent="685800" defTabSz="456406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4pPr>
    <a:lvl5pPr indent="914400" defTabSz="456406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5pPr>
    <a:lvl6pPr indent="1143000" defTabSz="456406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6pPr>
    <a:lvl7pPr indent="1371600" defTabSz="456406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7pPr>
    <a:lvl8pPr indent="1600200" defTabSz="456406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8pPr>
    <a:lvl9pPr indent="1828800" defTabSz="456406" latinLnBrk="0">
      <a:spcBef>
        <a:spcPts val="400"/>
      </a:spcBef>
      <a:defRPr sz="1200">
        <a:latin typeface="+mj-lt"/>
        <a:ea typeface="+mj-ea"/>
        <a:cs typeface="+mj-cs"/>
        <a:sym typeface="Calibri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062" y="0"/>
            <a:ext cx="2722939" cy="68579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782319" y="3598731"/>
            <a:ext cx="6725922" cy="833083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2319" y="5478221"/>
            <a:ext cx="6725922" cy="34814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400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>
              <a:defRPr sz="1400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>
              <a:defRPr sz="1400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>
              <a:defRPr sz="1400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>
              <a:defRPr sz="1400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traight Connector 9"/>
          <p:cNvSpPr/>
          <p:nvPr/>
        </p:nvSpPr>
        <p:spPr>
          <a:xfrm>
            <a:off x="861536" y="4566920"/>
            <a:ext cx="6646705" cy="2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5" name="RM_logo_fitted_Turq.png" descr="RM_logo_fitted_Turq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48" y="1020892"/>
            <a:ext cx="4253100" cy="83308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7836" y="6228081"/>
            <a:ext cx="259528" cy="2565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3779520" y="1582737"/>
            <a:ext cx="7567932" cy="184626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79520" y="4589462"/>
            <a:ext cx="7567932" cy="150018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44550" y="1315082"/>
            <a:ext cx="2437765" cy="239839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1500">
                <a:solidFill>
                  <a:srgbClr val="FFFFFF"/>
                </a:solidFill>
              </a:defRPr>
            </a:lvl1pPr>
          </a:lstStyle>
          <a:p>
            <a:r>
              <a:t>00</a:t>
            </a:r>
          </a:p>
        </p:txBody>
      </p:sp>
      <p:sp>
        <p:nvSpPr>
          <p:cNvPr id="26" name="Straight Connector 9"/>
          <p:cNvSpPr/>
          <p:nvPr/>
        </p:nvSpPr>
        <p:spPr>
          <a:xfrm>
            <a:off x="3921759" y="3368040"/>
            <a:ext cx="2570482" cy="2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7836" y="6228081"/>
            <a:ext cx="259528" cy="2565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traight Connector 23"/>
          <p:cNvSpPr/>
          <p:nvPr/>
        </p:nvSpPr>
        <p:spPr>
          <a:xfrm>
            <a:off x="457199" y="6373517"/>
            <a:ext cx="11277602" cy="2"/>
          </a:xfrm>
          <a:prstGeom prst="line">
            <a:avLst/>
          </a:prstGeom>
          <a:ln w="12700">
            <a:solidFill>
              <a:srgbClr val="BFBFB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6280" y="434975"/>
            <a:ext cx="10744201" cy="601345"/>
          </a:xfrm>
          <a:prstGeom prst="rect">
            <a:avLst/>
          </a:prstGeom>
        </p:spPr>
        <p:txBody>
          <a:bodyPr lIns="45718" tIns="45718" rIns="45718" bIns="45718"/>
          <a:lstStyle>
            <a:lvl2pPr indent="0"/>
            <a:lvl3pPr indent="0"/>
            <a:lvl4pPr indent="0"/>
            <a:lvl5pPr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half" idx="21"/>
          </p:nvPr>
        </p:nvSpPr>
        <p:spPr>
          <a:xfrm>
            <a:off x="715961" y="2232659"/>
            <a:ext cx="6499228" cy="377952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28600" indent="-228600">
              <a:buSzPct val="100000"/>
              <a:buFont typeface="Arial"/>
              <a:buChar char="•"/>
              <a:defRPr sz="28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16280" y="1059813"/>
            <a:ext cx="10744201" cy="369334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153162" indent="-153162" defTabSz="612648">
              <a:spcBef>
                <a:spcPts val="600"/>
              </a:spcBef>
              <a:buSzPct val="100000"/>
              <a:buFont typeface="Arial"/>
              <a:buChar char="•"/>
              <a:defRPr sz="1876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6" y="6451283"/>
            <a:ext cx="259528" cy="2565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traight Connector 23"/>
          <p:cNvSpPr/>
          <p:nvPr/>
        </p:nvSpPr>
        <p:spPr>
          <a:xfrm>
            <a:off x="457199" y="6373517"/>
            <a:ext cx="11277602" cy="2"/>
          </a:xfrm>
          <a:prstGeom prst="line">
            <a:avLst/>
          </a:prstGeom>
          <a:ln w="12700">
            <a:solidFill>
              <a:srgbClr val="BFBFB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74" name="Group 25"/>
          <p:cNvGrpSpPr/>
          <p:nvPr/>
        </p:nvGrpSpPr>
        <p:grpSpPr>
          <a:xfrm>
            <a:off x="452118" y="6431279"/>
            <a:ext cx="924004" cy="233683"/>
            <a:chOff x="0" y="0"/>
            <a:chExt cx="924002" cy="233682"/>
          </a:xfrm>
        </p:grpSpPr>
        <p:grpSp>
          <p:nvGrpSpPr>
            <p:cNvPr id="72" name="Group 26"/>
            <p:cNvGrpSpPr/>
            <p:nvPr/>
          </p:nvGrpSpPr>
          <p:grpSpPr>
            <a:xfrm>
              <a:off x="690320" y="0"/>
              <a:ext cx="233683" cy="233683"/>
              <a:chOff x="0" y="0"/>
              <a:chExt cx="233682" cy="233682"/>
            </a:xfrm>
          </p:grpSpPr>
          <p:sp>
            <p:nvSpPr>
              <p:cNvPr id="65" name="Oval 28"/>
              <p:cNvSpPr/>
              <p:nvPr/>
            </p:nvSpPr>
            <p:spPr>
              <a:xfrm>
                <a:off x="0" y="0"/>
                <a:ext cx="233683" cy="233683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16306" y="18746"/>
                <a:ext cx="202886" cy="188972"/>
                <a:chOff x="0" y="0"/>
                <a:chExt cx="202885" cy="188971"/>
              </a:xfrm>
            </p:grpSpPr>
            <p:sp>
              <p:nvSpPr>
                <p:cNvPr id="66" name="Freeform: Shape 33"/>
                <p:cNvSpPr/>
                <p:nvPr/>
              </p:nvSpPr>
              <p:spPr>
                <a:xfrm>
                  <a:off x="-1" y="0"/>
                  <a:ext cx="104680" cy="18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848" y="21600"/>
                      </a:moveTo>
                      <a:lnTo>
                        <a:pt x="0" y="21600"/>
                      </a:lnTo>
                      <a:lnTo>
                        <a:pt x="15752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  <p:sp>
              <p:nvSpPr>
                <p:cNvPr id="67" name="Freeform: Shape 34"/>
                <p:cNvSpPr/>
                <p:nvPr/>
              </p:nvSpPr>
              <p:spPr>
                <a:xfrm>
                  <a:off x="98207" y="0"/>
                  <a:ext cx="104679" cy="18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752" y="21600"/>
                      </a:moveTo>
                      <a:lnTo>
                        <a:pt x="21600" y="21600"/>
                      </a:lnTo>
                      <a:lnTo>
                        <a:pt x="58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</p:grpSp>
          <p:grpSp>
            <p:nvGrpSpPr>
              <p:cNvPr id="71" name="Group 30"/>
              <p:cNvGrpSpPr/>
              <p:nvPr/>
            </p:nvGrpSpPr>
            <p:grpSpPr>
              <a:xfrm>
                <a:off x="100238" y="93690"/>
                <a:ext cx="33437" cy="119691"/>
                <a:chOff x="0" y="0"/>
                <a:chExt cx="33436" cy="119690"/>
              </a:xfrm>
            </p:grpSpPr>
            <p:sp>
              <p:nvSpPr>
                <p:cNvPr id="69" name="Freeform: Shape 31"/>
                <p:cNvSpPr/>
                <p:nvPr/>
              </p:nvSpPr>
              <p:spPr>
                <a:xfrm>
                  <a:off x="-1" y="43864"/>
                  <a:ext cx="33438" cy="7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4010" y="21600"/>
                      </a:lnTo>
                      <a:lnTo>
                        <a:pt x="1759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  <p:sp>
              <p:nvSpPr>
                <p:cNvPr id="70" name="Freeform: Shape 32"/>
                <p:cNvSpPr/>
                <p:nvPr/>
              </p:nvSpPr>
              <p:spPr>
                <a:xfrm>
                  <a:off x="-1" y="0"/>
                  <a:ext cx="33434" cy="33431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</p:grpSp>
        </p:grpSp>
        <p:sp>
          <p:nvSpPr>
            <p:cNvPr id="73" name="Graphic 8213"/>
            <p:cNvSpPr/>
            <p:nvPr/>
          </p:nvSpPr>
          <p:spPr>
            <a:xfrm>
              <a:off x="-1" y="47117"/>
              <a:ext cx="679675" cy="14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6" y="0"/>
                  </a:moveTo>
                  <a:cubicBezTo>
                    <a:pt x="1093" y="0"/>
                    <a:pt x="676" y="159"/>
                    <a:pt x="382" y="445"/>
                  </a:cubicBezTo>
                  <a:lnTo>
                    <a:pt x="0" y="21597"/>
                  </a:lnTo>
                  <a:lnTo>
                    <a:pt x="571" y="21597"/>
                  </a:lnTo>
                  <a:lnTo>
                    <a:pt x="739" y="12309"/>
                  </a:lnTo>
                  <a:lnTo>
                    <a:pt x="1278" y="12309"/>
                  </a:lnTo>
                  <a:cubicBezTo>
                    <a:pt x="1795" y="12404"/>
                    <a:pt x="2011" y="13517"/>
                    <a:pt x="2089" y="16476"/>
                  </a:cubicBezTo>
                  <a:cubicBezTo>
                    <a:pt x="2165" y="19147"/>
                    <a:pt x="2230" y="20993"/>
                    <a:pt x="2292" y="21597"/>
                  </a:cubicBezTo>
                  <a:lnTo>
                    <a:pt x="2883" y="21597"/>
                  </a:lnTo>
                  <a:cubicBezTo>
                    <a:pt x="2806" y="20769"/>
                    <a:pt x="2738" y="18702"/>
                    <a:pt x="2648" y="15712"/>
                  </a:cubicBezTo>
                  <a:cubicBezTo>
                    <a:pt x="2584" y="13486"/>
                    <a:pt x="2408" y="11959"/>
                    <a:pt x="2076" y="11386"/>
                  </a:cubicBezTo>
                  <a:lnTo>
                    <a:pt x="2078" y="11291"/>
                  </a:lnTo>
                  <a:cubicBezTo>
                    <a:pt x="2558" y="10527"/>
                    <a:pt x="2960" y="8650"/>
                    <a:pt x="3010" y="5820"/>
                  </a:cubicBezTo>
                  <a:cubicBezTo>
                    <a:pt x="3040" y="4167"/>
                    <a:pt x="2942" y="2702"/>
                    <a:pt x="2736" y="1748"/>
                  </a:cubicBezTo>
                  <a:cubicBezTo>
                    <a:pt x="2482" y="540"/>
                    <a:pt x="2097" y="0"/>
                    <a:pt x="1486" y="0"/>
                  </a:cubicBezTo>
                  <a:close/>
                  <a:moveTo>
                    <a:pt x="2433" y="6139"/>
                  </a:moveTo>
                  <a:cubicBezTo>
                    <a:pt x="2389" y="8589"/>
                    <a:pt x="1972" y="10211"/>
                    <a:pt x="1361" y="10211"/>
                  </a:cubicBezTo>
                  <a:lnTo>
                    <a:pt x="777" y="10211"/>
                  </a:lnTo>
                  <a:lnTo>
                    <a:pt x="918" y="2386"/>
                  </a:lnTo>
                  <a:cubicBezTo>
                    <a:pt x="1012" y="2257"/>
                    <a:pt x="1212" y="2131"/>
                    <a:pt x="1487" y="2131"/>
                  </a:cubicBezTo>
                  <a:cubicBezTo>
                    <a:pt x="2091" y="2162"/>
                    <a:pt x="2483" y="3373"/>
                    <a:pt x="2433" y="6139"/>
                  </a:cubicBezTo>
                  <a:close/>
                  <a:moveTo>
                    <a:pt x="3214" y="21597"/>
                  </a:moveTo>
                  <a:lnTo>
                    <a:pt x="5702" y="21597"/>
                  </a:lnTo>
                  <a:lnTo>
                    <a:pt x="5744" y="19276"/>
                  </a:lnTo>
                  <a:lnTo>
                    <a:pt x="3827" y="19276"/>
                  </a:lnTo>
                  <a:lnTo>
                    <a:pt x="3967" y="11545"/>
                  </a:lnTo>
                  <a:lnTo>
                    <a:pt x="5688" y="11545"/>
                  </a:lnTo>
                  <a:lnTo>
                    <a:pt x="5729" y="9255"/>
                  </a:lnTo>
                  <a:lnTo>
                    <a:pt x="4008" y="9255"/>
                  </a:lnTo>
                  <a:lnTo>
                    <a:pt x="4130" y="2481"/>
                  </a:lnTo>
                  <a:lnTo>
                    <a:pt x="5949" y="2481"/>
                  </a:lnTo>
                  <a:lnTo>
                    <a:pt x="5991" y="159"/>
                  </a:lnTo>
                  <a:lnTo>
                    <a:pt x="3601" y="159"/>
                  </a:lnTo>
                  <a:lnTo>
                    <a:pt x="3214" y="21597"/>
                  </a:lnTo>
                  <a:close/>
                  <a:moveTo>
                    <a:pt x="8992" y="10527"/>
                  </a:moveTo>
                  <a:cubicBezTo>
                    <a:pt x="8746" y="13232"/>
                    <a:pt x="8546" y="15584"/>
                    <a:pt x="8395" y="17749"/>
                  </a:cubicBezTo>
                  <a:lnTo>
                    <a:pt x="8376" y="17749"/>
                  </a:lnTo>
                  <a:cubicBezTo>
                    <a:pt x="8304" y="15522"/>
                    <a:pt x="8196" y="13167"/>
                    <a:pt x="8060" y="10527"/>
                  </a:cubicBezTo>
                  <a:lnTo>
                    <a:pt x="7492" y="156"/>
                  </a:lnTo>
                  <a:lnTo>
                    <a:pt x="6763" y="156"/>
                  </a:lnTo>
                  <a:lnTo>
                    <a:pt x="6066" y="21597"/>
                  </a:lnTo>
                  <a:lnTo>
                    <a:pt x="6611" y="21597"/>
                  </a:lnTo>
                  <a:lnTo>
                    <a:pt x="6895" y="12404"/>
                  </a:lnTo>
                  <a:cubicBezTo>
                    <a:pt x="6993" y="9190"/>
                    <a:pt x="7090" y="5596"/>
                    <a:pt x="7152" y="2925"/>
                  </a:cubicBezTo>
                  <a:lnTo>
                    <a:pt x="7165" y="2925"/>
                  </a:lnTo>
                  <a:cubicBezTo>
                    <a:pt x="7244" y="5471"/>
                    <a:pt x="7372" y="8236"/>
                    <a:pt x="7527" y="11260"/>
                  </a:cubicBezTo>
                  <a:lnTo>
                    <a:pt x="8058" y="21471"/>
                  </a:lnTo>
                  <a:lnTo>
                    <a:pt x="8491" y="21471"/>
                  </a:lnTo>
                  <a:lnTo>
                    <a:pt x="9461" y="11070"/>
                  </a:lnTo>
                  <a:cubicBezTo>
                    <a:pt x="9737" y="8111"/>
                    <a:pt x="9970" y="5440"/>
                    <a:pt x="10166" y="2928"/>
                  </a:cubicBezTo>
                  <a:lnTo>
                    <a:pt x="10186" y="2928"/>
                  </a:lnTo>
                  <a:cubicBezTo>
                    <a:pt x="10131" y="5599"/>
                    <a:pt x="10105" y="9193"/>
                    <a:pt x="10084" y="12183"/>
                  </a:cubicBezTo>
                  <a:lnTo>
                    <a:pt x="10026" y="21600"/>
                  </a:lnTo>
                  <a:lnTo>
                    <a:pt x="10584" y="21600"/>
                  </a:lnTo>
                  <a:lnTo>
                    <a:pt x="10696" y="163"/>
                  </a:lnTo>
                  <a:lnTo>
                    <a:pt x="9967" y="163"/>
                  </a:lnTo>
                  <a:lnTo>
                    <a:pt x="8992" y="10527"/>
                  </a:lnTo>
                  <a:close/>
                  <a:moveTo>
                    <a:pt x="12727" y="159"/>
                  </a:moveTo>
                  <a:lnTo>
                    <a:pt x="10836" y="21597"/>
                  </a:lnTo>
                  <a:lnTo>
                    <a:pt x="11427" y="21597"/>
                  </a:lnTo>
                  <a:lnTo>
                    <a:pt x="12009" y="14854"/>
                  </a:lnTo>
                  <a:lnTo>
                    <a:pt x="13578" y="14854"/>
                  </a:lnTo>
                  <a:lnTo>
                    <a:pt x="13929" y="21597"/>
                  </a:lnTo>
                  <a:lnTo>
                    <a:pt x="14540" y="21597"/>
                  </a:lnTo>
                  <a:lnTo>
                    <a:pt x="13416" y="159"/>
                  </a:lnTo>
                  <a:lnTo>
                    <a:pt x="12727" y="159"/>
                  </a:lnTo>
                  <a:close/>
                  <a:moveTo>
                    <a:pt x="12165" y="12692"/>
                  </a:moveTo>
                  <a:lnTo>
                    <a:pt x="12711" y="6489"/>
                  </a:lnTo>
                  <a:cubicBezTo>
                    <a:pt x="12820" y="5185"/>
                    <a:pt x="12915" y="3879"/>
                    <a:pt x="13004" y="2606"/>
                  </a:cubicBezTo>
                  <a:lnTo>
                    <a:pt x="13017" y="2606"/>
                  </a:lnTo>
                  <a:cubicBezTo>
                    <a:pt x="13060" y="3848"/>
                    <a:pt x="13103" y="5118"/>
                    <a:pt x="13176" y="6519"/>
                  </a:cubicBezTo>
                  <a:lnTo>
                    <a:pt x="13498" y="12689"/>
                  </a:lnTo>
                  <a:lnTo>
                    <a:pt x="12165" y="12689"/>
                  </a:lnTo>
                  <a:close/>
                  <a:moveTo>
                    <a:pt x="16394" y="0"/>
                  </a:moveTo>
                  <a:cubicBezTo>
                    <a:pt x="16000" y="0"/>
                    <a:pt x="15583" y="159"/>
                    <a:pt x="15289" y="445"/>
                  </a:cubicBezTo>
                  <a:lnTo>
                    <a:pt x="14907" y="21597"/>
                  </a:lnTo>
                  <a:lnTo>
                    <a:pt x="15478" y="21597"/>
                  </a:lnTo>
                  <a:lnTo>
                    <a:pt x="15646" y="12309"/>
                  </a:lnTo>
                  <a:lnTo>
                    <a:pt x="16185" y="12309"/>
                  </a:lnTo>
                  <a:cubicBezTo>
                    <a:pt x="16702" y="12404"/>
                    <a:pt x="16918" y="13517"/>
                    <a:pt x="16996" y="16476"/>
                  </a:cubicBezTo>
                  <a:cubicBezTo>
                    <a:pt x="17072" y="19147"/>
                    <a:pt x="17137" y="20993"/>
                    <a:pt x="17199" y="21597"/>
                  </a:cubicBezTo>
                  <a:lnTo>
                    <a:pt x="17789" y="21597"/>
                  </a:lnTo>
                  <a:cubicBezTo>
                    <a:pt x="17712" y="20769"/>
                    <a:pt x="17645" y="18702"/>
                    <a:pt x="17555" y="15712"/>
                  </a:cubicBezTo>
                  <a:cubicBezTo>
                    <a:pt x="17490" y="13486"/>
                    <a:pt x="17314" y="11959"/>
                    <a:pt x="16982" y="11386"/>
                  </a:cubicBezTo>
                  <a:lnTo>
                    <a:pt x="16984" y="11291"/>
                  </a:lnTo>
                  <a:cubicBezTo>
                    <a:pt x="17464" y="10527"/>
                    <a:pt x="17866" y="8650"/>
                    <a:pt x="17917" y="5820"/>
                  </a:cubicBezTo>
                  <a:cubicBezTo>
                    <a:pt x="17947" y="4167"/>
                    <a:pt x="17848" y="2702"/>
                    <a:pt x="17642" y="1748"/>
                  </a:cubicBezTo>
                  <a:cubicBezTo>
                    <a:pt x="17389" y="540"/>
                    <a:pt x="17004" y="0"/>
                    <a:pt x="16394" y="0"/>
                  </a:cubicBezTo>
                  <a:close/>
                  <a:moveTo>
                    <a:pt x="17340" y="6139"/>
                  </a:moveTo>
                  <a:cubicBezTo>
                    <a:pt x="17296" y="8589"/>
                    <a:pt x="16879" y="10211"/>
                    <a:pt x="16268" y="10211"/>
                  </a:cubicBezTo>
                  <a:lnTo>
                    <a:pt x="15684" y="10211"/>
                  </a:lnTo>
                  <a:lnTo>
                    <a:pt x="15825" y="2386"/>
                  </a:lnTo>
                  <a:cubicBezTo>
                    <a:pt x="15919" y="2257"/>
                    <a:pt x="16119" y="2131"/>
                    <a:pt x="16394" y="2131"/>
                  </a:cubicBezTo>
                  <a:cubicBezTo>
                    <a:pt x="16998" y="2162"/>
                    <a:pt x="17390" y="3373"/>
                    <a:pt x="17340" y="6139"/>
                  </a:cubicBezTo>
                  <a:close/>
                  <a:moveTo>
                    <a:pt x="21600" y="159"/>
                  </a:moveTo>
                  <a:lnTo>
                    <a:pt x="20891" y="159"/>
                  </a:lnTo>
                  <a:lnTo>
                    <a:pt x="19393" y="8206"/>
                  </a:lnTo>
                  <a:cubicBezTo>
                    <a:pt x="19269" y="8905"/>
                    <a:pt x="19137" y="9668"/>
                    <a:pt x="19004" y="10496"/>
                  </a:cubicBezTo>
                  <a:lnTo>
                    <a:pt x="18984" y="10496"/>
                  </a:lnTo>
                  <a:lnTo>
                    <a:pt x="19171" y="159"/>
                  </a:lnTo>
                  <a:lnTo>
                    <a:pt x="18600" y="159"/>
                  </a:lnTo>
                  <a:lnTo>
                    <a:pt x="18212" y="21597"/>
                  </a:lnTo>
                  <a:lnTo>
                    <a:pt x="18783" y="21597"/>
                  </a:lnTo>
                  <a:lnTo>
                    <a:pt x="18931" y="13422"/>
                  </a:lnTo>
                  <a:lnTo>
                    <a:pt x="19394" y="11067"/>
                  </a:lnTo>
                  <a:lnTo>
                    <a:pt x="20661" y="21594"/>
                  </a:lnTo>
                  <a:lnTo>
                    <a:pt x="21337" y="21594"/>
                  </a:lnTo>
                  <a:lnTo>
                    <a:pt x="19833" y="9251"/>
                  </a:lnTo>
                  <a:lnTo>
                    <a:pt x="21600" y="159"/>
                  </a:lnTo>
                  <a:close/>
                </a:path>
              </a:pathLst>
            </a:custGeom>
            <a:solidFill>
              <a:srgbClr val="1255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Lato"/>
                  <a:ea typeface="Lato"/>
                  <a:cs typeface="Lato"/>
                  <a:sym typeface="Lato"/>
                </a:defRPr>
              </a:pPr>
              <a:endParaRPr/>
            </a:p>
          </p:txBody>
        </p:sp>
      </p:grp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6280" y="434975"/>
            <a:ext cx="6499227" cy="601345"/>
          </a:xfrm>
          <a:prstGeom prst="rect">
            <a:avLst/>
          </a:prstGeom>
        </p:spPr>
        <p:txBody>
          <a:bodyPr lIns="45718" tIns="45718" rIns="45718" bIns="45718"/>
          <a:lstStyle>
            <a:lvl2pPr indent="0"/>
            <a:lvl3pPr indent="0"/>
            <a:lvl4pPr indent="0"/>
            <a:lvl5pPr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half" idx="21"/>
          </p:nvPr>
        </p:nvSpPr>
        <p:spPr>
          <a:xfrm>
            <a:off x="715961" y="1623058"/>
            <a:ext cx="6499228" cy="438912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28600" indent="-228600">
              <a:buSzPct val="100000"/>
              <a:buFont typeface="Arial"/>
              <a:buChar char="•"/>
              <a:defRPr sz="28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6" y="6451283"/>
            <a:ext cx="259528" cy="2565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traight Connector 23"/>
          <p:cNvSpPr/>
          <p:nvPr/>
        </p:nvSpPr>
        <p:spPr>
          <a:xfrm>
            <a:off x="457199" y="6373517"/>
            <a:ext cx="11277602" cy="2"/>
          </a:xfrm>
          <a:prstGeom prst="line">
            <a:avLst/>
          </a:prstGeom>
          <a:ln w="12700">
            <a:solidFill>
              <a:srgbClr val="BFBFB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94" name="Group 25"/>
          <p:cNvGrpSpPr/>
          <p:nvPr/>
        </p:nvGrpSpPr>
        <p:grpSpPr>
          <a:xfrm>
            <a:off x="452118" y="6431279"/>
            <a:ext cx="924004" cy="233683"/>
            <a:chOff x="0" y="0"/>
            <a:chExt cx="924002" cy="233682"/>
          </a:xfrm>
        </p:grpSpPr>
        <p:grpSp>
          <p:nvGrpSpPr>
            <p:cNvPr id="92" name="Group 26"/>
            <p:cNvGrpSpPr/>
            <p:nvPr/>
          </p:nvGrpSpPr>
          <p:grpSpPr>
            <a:xfrm>
              <a:off x="690320" y="0"/>
              <a:ext cx="233683" cy="233683"/>
              <a:chOff x="0" y="0"/>
              <a:chExt cx="233682" cy="233682"/>
            </a:xfrm>
          </p:grpSpPr>
          <p:sp>
            <p:nvSpPr>
              <p:cNvPr id="85" name="Oval 28"/>
              <p:cNvSpPr/>
              <p:nvPr/>
            </p:nvSpPr>
            <p:spPr>
              <a:xfrm>
                <a:off x="0" y="0"/>
                <a:ext cx="233683" cy="233683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grpSp>
            <p:nvGrpSpPr>
              <p:cNvPr id="88" name="Group 29"/>
              <p:cNvGrpSpPr/>
              <p:nvPr/>
            </p:nvGrpSpPr>
            <p:grpSpPr>
              <a:xfrm>
                <a:off x="16306" y="18746"/>
                <a:ext cx="202886" cy="188972"/>
                <a:chOff x="0" y="0"/>
                <a:chExt cx="202885" cy="188971"/>
              </a:xfrm>
            </p:grpSpPr>
            <p:sp>
              <p:nvSpPr>
                <p:cNvPr id="86" name="Freeform: Shape 33"/>
                <p:cNvSpPr/>
                <p:nvPr/>
              </p:nvSpPr>
              <p:spPr>
                <a:xfrm>
                  <a:off x="-1" y="0"/>
                  <a:ext cx="104680" cy="18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848" y="21600"/>
                      </a:moveTo>
                      <a:lnTo>
                        <a:pt x="0" y="21600"/>
                      </a:lnTo>
                      <a:lnTo>
                        <a:pt x="15752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  <p:sp>
              <p:nvSpPr>
                <p:cNvPr id="87" name="Freeform: Shape 34"/>
                <p:cNvSpPr/>
                <p:nvPr/>
              </p:nvSpPr>
              <p:spPr>
                <a:xfrm>
                  <a:off x="98207" y="0"/>
                  <a:ext cx="104679" cy="18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752" y="21600"/>
                      </a:moveTo>
                      <a:lnTo>
                        <a:pt x="21600" y="21600"/>
                      </a:lnTo>
                      <a:lnTo>
                        <a:pt x="58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</p:grpSp>
          <p:grpSp>
            <p:nvGrpSpPr>
              <p:cNvPr id="91" name="Group 30"/>
              <p:cNvGrpSpPr/>
              <p:nvPr/>
            </p:nvGrpSpPr>
            <p:grpSpPr>
              <a:xfrm>
                <a:off x="100238" y="93690"/>
                <a:ext cx="33437" cy="119691"/>
                <a:chOff x="0" y="0"/>
                <a:chExt cx="33436" cy="119690"/>
              </a:xfrm>
            </p:grpSpPr>
            <p:sp>
              <p:nvSpPr>
                <p:cNvPr id="89" name="Freeform: Shape 31"/>
                <p:cNvSpPr/>
                <p:nvPr/>
              </p:nvSpPr>
              <p:spPr>
                <a:xfrm>
                  <a:off x="-1" y="43864"/>
                  <a:ext cx="33438" cy="7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4010" y="21600"/>
                      </a:lnTo>
                      <a:lnTo>
                        <a:pt x="1759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  <p:sp>
              <p:nvSpPr>
                <p:cNvPr id="90" name="Freeform: Shape 32"/>
                <p:cNvSpPr/>
                <p:nvPr/>
              </p:nvSpPr>
              <p:spPr>
                <a:xfrm>
                  <a:off x="-1" y="0"/>
                  <a:ext cx="33434" cy="33431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</p:grpSp>
        </p:grpSp>
        <p:sp>
          <p:nvSpPr>
            <p:cNvPr id="93" name="Graphic 8213"/>
            <p:cNvSpPr/>
            <p:nvPr/>
          </p:nvSpPr>
          <p:spPr>
            <a:xfrm>
              <a:off x="-1" y="47117"/>
              <a:ext cx="679675" cy="14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6" y="0"/>
                  </a:moveTo>
                  <a:cubicBezTo>
                    <a:pt x="1093" y="0"/>
                    <a:pt x="676" y="159"/>
                    <a:pt x="382" y="445"/>
                  </a:cubicBezTo>
                  <a:lnTo>
                    <a:pt x="0" y="21597"/>
                  </a:lnTo>
                  <a:lnTo>
                    <a:pt x="571" y="21597"/>
                  </a:lnTo>
                  <a:lnTo>
                    <a:pt x="739" y="12309"/>
                  </a:lnTo>
                  <a:lnTo>
                    <a:pt x="1278" y="12309"/>
                  </a:lnTo>
                  <a:cubicBezTo>
                    <a:pt x="1795" y="12404"/>
                    <a:pt x="2011" y="13517"/>
                    <a:pt x="2089" y="16476"/>
                  </a:cubicBezTo>
                  <a:cubicBezTo>
                    <a:pt x="2165" y="19147"/>
                    <a:pt x="2230" y="20993"/>
                    <a:pt x="2292" y="21597"/>
                  </a:cubicBezTo>
                  <a:lnTo>
                    <a:pt x="2883" y="21597"/>
                  </a:lnTo>
                  <a:cubicBezTo>
                    <a:pt x="2806" y="20769"/>
                    <a:pt x="2738" y="18702"/>
                    <a:pt x="2648" y="15712"/>
                  </a:cubicBezTo>
                  <a:cubicBezTo>
                    <a:pt x="2584" y="13486"/>
                    <a:pt x="2408" y="11959"/>
                    <a:pt x="2076" y="11386"/>
                  </a:cubicBezTo>
                  <a:lnTo>
                    <a:pt x="2078" y="11291"/>
                  </a:lnTo>
                  <a:cubicBezTo>
                    <a:pt x="2558" y="10527"/>
                    <a:pt x="2960" y="8650"/>
                    <a:pt x="3010" y="5820"/>
                  </a:cubicBezTo>
                  <a:cubicBezTo>
                    <a:pt x="3040" y="4167"/>
                    <a:pt x="2942" y="2702"/>
                    <a:pt x="2736" y="1748"/>
                  </a:cubicBezTo>
                  <a:cubicBezTo>
                    <a:pt x="2482" y="540"/>
                    <a:pt x="2097" y="0"/>
                    <a:pt x="1486" y="0"/>
                  </a:cubicBezTo>
                  <a:close/>
                  <a:moveTo>
                    <a:pt x="2433" y="6139"/>
                  </a:moveTo>
                  <a:cubicBezTo>
                    <a:pt x="2389" y="8589"/>
                    <a:pt x="1972" y="10211"/>
                    <a:pt x="1361" y="10211"/>
                  </a:cubicBezTo>
                  <a:lnTo>
                    <a:pt x="777" y="10211"/>
                  </a:lnTo>
                  <a:lnTo>
                    <a:pt x="918" y="2386"/>
                  </a:lnTo>
                  <a:cubicBezTo>
                    <a:pt x="1012" y="2257"/>
                    <a:pt x="1212" y="2131"/>
                    <a:pt x="1487" y="2131"/>
                  </a:cubicBezTo>
                  <a:cubicBezTo>
                    <a:pt x="2091" y="2162"/>
                    <a:pt x="2483" y="3373"/>
                    <a:pt x="2433" y="6139"/>
                  </a:cubicBezTo>
                  <a:close/>
                  <a:moveTo>
                    <a:pt x="3214" y="21597"/>
                  </a:moveTo>
                  <a:lnTo>
                    <a:pt x="5702" y="21597"/>
                  </a:lnTo>
                  <a:lnTo>
                    <a:pt x="5744" y="19276"/>
                  </a:lnTo>
                  <a:lnTo>
                    <a:pt x="3827" y="19276"/>
                  </a:lnTo>
                  <a:lnTo>
                    <a:pt x="3967" y="11545"/>
                  </a:lnTo>
                  <a:lnTo>
                    <a:pt x="5688" y="11545"/>
                  </a:lnTo>
                  <a:lnTo>
                    <a:pt x="5729" y="9255"/>
                  </a:lnTo>
                  <a:lnTo>
                    <a:pt x="4008" y="9255"/>
                  </a:lnTo>
                  <a:lnTo>
                    <a:pt x="4130" y="2481"/>
                  </a:lnTo>
                  <a:lnTo>
                    <a:pt x="5949" y="2481"/>
                  </a:lnTo>
                  <a:lnTo>
                    <a:pt x="5991" y="159"/>
                  </a:lnTo>
                  <a:lnTo>
                    <a:pt x="3601" y="159"/>
                  </a:lnTo>
                  <a:lnTo>
                    <a:pt x="3214" y="21597"/>
                  </a:lnTo>
                  <a:close/>
                  <a:moveTo>
                    <a:pt x="8992" y="10527"/>
                  </a:moveTo>
                  <a:cubicBezTo>
                    <a:pt x="8746" y="13232"/>
                    <a:pt x="8546" y="15584"/>
                    <a:pt x="8395" y="17749"/>
                  </a:cubicBezTo>
                  <a:lnTo>
                    <a:pt x="8376" y="17749"/>
                  </a:lnTo>
                  <a:cubicBezTo>
                    <a:pt x="8304" y="15522"/>
                    <a:pt x="8196" y="13167"/>
                    <a:pt x="8060" y="10527"/>
                  </a:cubicBezTo>
                  <a:lnTo>
                    <a:pt x="7492" y="156"/>
                  </a:lnTo>
                  <a:lnTo>
                    <a:pt x="6763" y="156"/>
                  </a:lnTo>
                  <a:lnTo>
                    <a:pt x="6066" y="21597"/>
                  </a:lnTo>
                  <a:lnTo>
                    <a:pt x="6611" y="21597"/>
                  </a:lnTo>
                  <a:lnTo>
                    <a:pt x="6895" y="12404"/>
                  </a:lnTo>
                  <a:cubicBezTo>
                    <a:pt x="6993" y="9190"/>
                    <a:pt x="7090" y="5596"/>
                    <a:pt x="7152" y="2925"/>
                  </a:cubicBezTo>
                  <a:lnTo>
                    <a:pt x="7165" y="2925"/>
                  </a:lnTo>
                  <a:cubicBezTo>
                    <a:pt x="7244" y="5471"/>
                    <a:pt x="7372" y="8236"/>
                    <a:pt x="7527" y="11260"/>
                  </a:cubicBezTo>
                  <a:lnTo>
                    <a:pt x="8058" y="21471"/>
                  </a:lnTo>
                  <a:lnTo>
                    <a:pt x="8491" y="21471"/>
                  </a:lnTo>
                  <a:lnTo>
                    <a:pt x="9461" y="11070"/>
                  </a:lnTo>
                  <a:cubicBezTo>
                    <a:pt x="9737" y="8111"/>
                    <a:pt x="9970" y="5440"/>
                    <a:pt x="10166" y="2928"/>
                  </a:cubicBezTo>
                  <a:lnTo>
                    <a:pt x="10186" y="2928"/>
                  </a:lnTo>
                  <a:cubicBezTo>
                    <a:pt x="10131" y="5599"/>
                    <a:pt x="10105" y="9193"/>
                    <a:pt x="10084" y="12183"/>
                  </a:cubicBezTo>
                  <a:lnTo>
                    <a:pt x="10026" y="21600"/>
                  </a:lnTo>
                  <a:lnTo>
                    <a:pt x="10584" y="21600"/>
                  </a:lnTo>
                  <a:lnTo>
                    <a:pt x="10696" y="163"/>
                  </a:lnTo>
                  <a:lnTo>
                    <a:pt x="9967" y="163"/>
                  </a:lnTo>
                  <a:lnTo>
                    <a:pt x="8992" y="10527"/>
                  </a:lnTo>
                  <a:close/>
                  <a:moveTo>
                    <a:pt x="12727" y="159"/>
                  </a:moveTo>
                  <a:lnTo>
                    <a:pt x="10836" y="21597"/>
                  </a:lnTo>
                  <a:lnTo>
                    <a:pt x="11427" y="21597"/>
                  </a:lnTo>
                  <a:lnTo>
                    <a:pt x="12009" y="14854"/>
                  </a:lnTo>
                  <a:lnTo>
                    <a:pt x="13578" y="14854"/>
                  </a:lnTo>
                  <a:lnTo>
                    <a:pt x="13929" y="21597"/>
                  </a:lnTo>
                  <a:lnTo>
                    <a:pt x="14540" y="21597"/>
                  </a:lnTo>
                  <a:lnTo>
                    <a:pt x="13416" y="159"/>
                  </a:lnTo>
                  <a:lnTo>
                    <a:pt x="12727" y="159"/>
                  </a:lnTo>
                  <a:close/>
                  <a:moveTo>
                    <a:pt x="12165" y="12692"/>
                  </a:moveTo>
                  <a:lnTo>
                    <a:pt x="12711" y="6489"/>
                  </a:lnTo>
                  <a:cubicBezTo>
                    <a:pt x="12820" y="5185"/>
                    <a:pt x="12915" y="3879"/>
                    <a:pt x="13004" y="2606"/>
                  </a:cubicBezTo>
                  <a:lnTo>
                    <a:pt x="13017" y="2606"/>
                  </a:lnTo>
                  <a:cubicBezTo>
                    <a:pt x="13060" y="3848"/>
                    <a:pt x="13103" y="5118"/>
                    <a:pt x="13176" y="6519"/>
                  </a:cubicBezTo>
                  <a:lnTo>
                    <a:pt x="13498" y="12689"/>
                  </a:lnTo>
                  <a:lnTo>
                    <a:pt x="12165" y="12689"/>
                  </a:lnTo>
                  <a:close/>
                  <a:moveTo>
                    <a:pt x="16394" y="0"/>
                  </a:moveTo>
                  <a:cubicBezTo>
                    <a:pt x="16000" y="0"/>
                    <a:pt x="15583" y="159"/>
                    <a:pt x="15289" y="445"/>
                  </a:cubicBezTo>
                  <a:lnTo>
                    <a:pt x="14907" y="21597"/>
                  </a:lnTo>
                  <a:lnTo>
                    <a:pt x="15478" y="21597"/>
                  </a:lnTo>
                  <a:lnTo>
                    <a:pt x="15646" y="12309"/>
                  </a:lnTo>
                  <a:lnTo>
                    <a:pt x="16185" y="12309"/>
                  </a:lnTo>
                  <a:cubicBezTo>
                    <a:pt x="16702" y="12404"/>
                    <a:pt x="16918" y="13517"/>
                    <a:pt x="16996" y="16476"/>
                  </a:cubicBezTo>
                  <a:cubicBezTo>
                    <a:pt x="17072" y="19147"/>
                    <a:pt x="17137" y="20993"/>
                    <a:pt x="17199" y="21597"/>
                  </a:cubicBezTo>
                  <a:lnTo>
                    <a:pt x="17789" y="21597"/>
                  </a:lnTo>
                  <a:cubicBezTo>
                    <a:pt x="17712" y="20769"/>
                    <a:pt x="17645" y="18702"/>
                    <a:pt x="17555" y="15712"/>
                  </a:cubicBezTo>
                  <a:cubicBezTo>
                    <a:pt x="17490" y="13486"/>
                    <a:pt x="17314" y="11959"/>
                    <a:pt x="16982" y="11386"/>
                  </a:cubicBezTo>
                  <a:lnTo>
                    <a:pt x="16984" y="11291"/>
                  </a:lnTo>
                  <a:cubicBezTo>
                    <a:pt x="17464" y="10527"/>
                    <a:pt x="17866" y="8650"/>
                    <a:pt x="17917" y="5820"/>
                  </a:cubicBezTo>
                  <a:cubicBezTo>
                    <a:pt x="17947" y="4167"/>
                    <a:pt x="17848" y="2702"/>
                    <a:pt x="17642" y="1748"/>
                  </a:cubicBezTo>
                  <a:cubicBezTo>
                    <a:pt x="17389" y="540"/>
                    <a:pt x="17004" y="0"/>
                    <a:pt x="16394" y="0"/>
                  </a:cubicBezTo>
                  <a:close/>
                  <a:moveTo>
                    <a:pt x="17340" y="6139"/>
                  </a:moveTo>
                  <a:cubicBezTo>
                    <a:pt x="17296" y="8589"/>
                    <a:pt x="16879" y="10211"/>
                    <a:pt x="16268" y="10211"/>
                  </a:cubicBezTo>
                  <a:lnTo>
                    <a:pt x="15684" y="10211"/>
                  </a:lnTo>
                  <a:lnTo>
                    <a:pt x="15825" y="2386"/>
                  </a:lnTo>
                  <a:cubicBezTo>
                    <a:pt x="15919" y="2257"/>
                    <a:pt x="16119" y="2131"/>
                    <a:pt x="16394" y="2131"/>
                  </a:cubicBezTo>
                  <a:cubicBezTo>
                    <a:pt x="16998" y="2162"/>
                    <a:pt x="17390" y="3373"/>
                    <a:pt x="17340" y="6139"/>
                  </a:cubicBezTo>
                  <a:close/>
                  <a:moveTo>
                    <a:pt x="21600" y="159"/>
                  </a:moveTo>
                  <a:lnTo>
                    <a:pt x="20891" y="159"/>
                  </a:lnTo>
                  <a:lnTo>
                    <a:pt x="19393" y="8206"/>
                  </a:lnTo>
                  <a:cubicBezTo>
                    <a:pt x="19269" y="8905"/>
                    <a:pt x="19137" y="9668"/>
                    <a:pt x="19004" y="10496"/>
                  </a:cubicBezTo>
                  <a:lnTo>
                    <a:pt x="18984" y="10496"/>
                  </a:lnTo>
                  <a:lnTo>
                    <a:pt x="19171" y="159"/>
                  </a:lnTo>
                  <a:lnTo>
                    <a:pt x="18600" y="159"/>
                  </a:lnTo>
                  <a:lnTo>
                    <a:pt x="18212" y="21597"/>
                  </a:lnTo>
                  <a:lnTo>
                    <a:pt x="18783" y="21597"/>
                  </a:lnTo>
                  <a:lnTo>
                    <a:pt x="18931" y="13422"/>
                  </a:lnTo>
                  <a:lnTo>
                    <a:pt x="19394" y="11067"/>
                  </a:lnTo>
                  <a:lnTo>
                    <a:pt x="20661" y="21594"/>
                  </a:lnTo>
                  <a:lnTo>
                    <a:pt x="21337" y="21594"/>
                  </a:lnTo>
                  <a:lnTo>
                    <a:pt x="19833" y="9251"/>
                  </a:lnTo>
                  <a:lnTo>
                    <a:pt x="21600" y="159"/>
                  </a:lnTo>
                  <a:close/>
                </a:path>
              </a:pathLst>
            </a:custGeom>
            <a:solidFill>
              <a:srgbClr val="1255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Lato"/>
                  <a:ea typeface="Lato"/>
                  <a:cs typeface="Lato"/>
                  <a:sym typeface="Lato"/>
                </a:defRPr>
              </a:pPr>
              <a:endParaRPr/>
            </a:p>
          </p:txBody>
        </p:sp>
      </p:grpSp>
      <p:sp>
        <p:nvSpPr>
          <p:cNvPr id="9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8906" y="596617"/>
            <a:ext cx="10864506" cy="554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</a:lvl1pPr>
            <a:lvl2pPr indent="0">
              <a:spcBef>
                <a:spcPts val="0"/>
              </a:spcBef>
            </a:lvl2pPr>
            <a:lvl3pPr marL="1371600" indent="-457200">
              <a:spcBef>
                <a:spcPts val="0"/>
              </a:spcBef>
              <a:buSzPct val="100000"/>
              <a:buChar char="•"/>
            </a:lvl3pPr>
            <a:lvl4pPr marL="1879600" indent="-508000">
              <a:spcBef>
                <a:spcPts val="0"/>
              </a:spcBef>
              <a:buSzPct val="100000"/>
              <a:buChar char="•"/>
            </a:lvl4pPr>
            <a:lvl5pPr marL="2336800" indent="-508000">
              <a:spcBef>
                <a:spcPts val="0"/>
              </a:spcBef>
              <a:buSzPct val="100000"/>
              <a:buChar char="•"/>
            </a:lvl5pPr>
          </a:lstStyle>
          <a:p>
            <a:r>
              <a:t>Click to edit Master text styles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7836" y="6228081"/>
            <a:ext cx="259528" cy="2565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traight Connector 23"/>
          <p:cNvSpPr/>
          <p:nvPr/>
        </p:nvSpPr>
        <p:spPr>
          <a:xfrm>
            <a:off x="457199" y="6373517"/>
            <a:ext cx="11277602" cy="2"/>
          </a:xfrm>
          <a:prstGeom prst="line">
            <a:avLst/>
          </a:prstGeom>
          <a:ln w="12700">
            <a:solidFill>
              <a:srgbClr val="BFBFB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14" name="Group 25"/>
          <p:cNvGrpSpPr/>
          <p:nvPr/>
        </p:nvGrpSpPr>
        <p:grpSpPr>
          <a:xfrm>
            <a:off x="452118" y="6431279"/>
            <a:ext cx="924004" cy="233683"/>
            <a:chOff x="0" y="0"/>
            <a:chExt cx="924002" cy="233682"/>
          </a:xfrm>
        </p:grpSpPr>
        <p:grpSp>
          <p:nvGrpSpPr>
            <p:cNvPr id="112" name="Group 26"/>
            <p:cNvGrpSpPr/>
            <p:nvPr/>
          </p:nvGrpSpPr>
          <p:grpSpPr>
            <a:xfrm>
              <a:off x="690320" y="0"/>
              <a:ext cx="233683" cy="233683"/>
              <a:chOff x="0" y="0"/>
              <a:chExt cx="233682" cy="233682"/>
            </a:xfrm>
          </p:grpSpPr>
          <p:sp>
            <p:nvSpPr>
              <p:cNvPr id="105" name="Oval 28"/>
              <p:cNvSpPr/>
              <p:nvPr/>
            </p:nvSpPr>
            <p:spPr>
              <a:xfrm>
                <a:off x="0" y="0"/>
                <a:ext cx="233683" cy="233683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grpSp>
            <p:nvGrpSpPr>
              <p:cNvPr id="108" name="Group 29"/>
              <p:cNvGrpSpPr/>
              <p:nvPr/>
            </p:nvGrpSpPr>
            <p:grpSpPr>
              <a:xfrm>
                <a:off x="16306" y="18746"/>
                <a:ext cx="202886" cy="188972"/>
                <a:chOff x="0" y="0"/>
                <a:chExt cx="202885" cy="188971"/>
              </a:xfrm>
            </p:grpSpPr>
            <p:sp>
              <p:nvSpPr>
                <p:cNvPr id="106" name="Freeform: Shape 33"/>
                <p:cNvSpPr/>
                <p:nvPr/>
              </p:nvSpPr>
              <p:spPr>
                <a:xfrm>
                  <a:off x="-1" y="0"/>
                  <a:ext cx="104680" cy="18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848" y="21600"/>
                      </a:moveTo>
                      <a:lnTo>
                        <a:pt x="0" y="21600"/>
                      </a:lnTo>
                      <a:lnTo>
                        <a:pt x="15752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  <p:sp>
              <p:nvSpPr>
                <p:cNvPr id="107" name="Freeform: Shape 34"/>
                <p:cNvSpPr/>
                <p:nvPr/>
              </p:nvSpPr>
              <p:spPr>
                <a:xfrm>
                  <a:off x="98207" y="0"/>
                  <a:ext cx="104679" cy="18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752" y="21600"/>
                      </a:moveTo>
                      <a:lnTo>
                        <a:pt x="21600" y="21600"/>
                      </a:lnTo>
                      <a:lnTo>
                        <a:pt x="58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</p:grpSp>
          <p:grpSp>
            <p:nvGrpSpPr>
              <p:cNvPr id="111" name="Group 30"/>
              <p:cNvGrpSpPr/>
              <p:nvPr/>
            </p:nvGrpSpPr>
            <p:grpSpPr>
              <a:xfrm>
                <a:off x="100238" y="93690"/>
                <a:ext cx="33437" cy="119691"/>
                <a:chOff x="0" y="0"/>
                <a:chExt cx="33436" cy="119690"/>
              </a:xfrm>
            </p:grpSpPr>
            <p:sp>
              <p:nvSpPr>
                <p:cNvPr id="109" name="Freeform: Shape 31"/>
                <p:cNvSpPr/>
                <p:nvPr/>
              </p:nvSpPr>
              <p:spPr>
                <a:xfrm>
                  <a:off x="-1" y="43864"/>
                  <a:ext cx="33438" cy="7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4010" y="21600"/>
                      </a:lnTo>
                      <a:lnTo>
                        <a:pt x="1759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  <p:sp>
              <p:nvSpPr>
                <p:cNvPr id="110" name="Freeform: Shape 32"/>
                <p:cNvSpPr/>
                <p:nvPr/>
              </p:nvSpPr>
              <p:spPr>
                <a:xfrm>
                  <a:off x="-1" y="0"/>
                  <a:ext cx="33434" cy="33431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</p:txBody>
            </p:sp>
          </p:grpSp>
        </p:grpSp>
        <p:sp>
          <p:nvSpPr>
            <p:cNvPr id="113" name="Graphic 8213"/>
            <p:cNvSpPr/>
            <p:nvPr/>
          </p:nvSpPr>
          <p:spPr>
            <a:xfrm>
              <a:off x="-1" y="47117"/>
              <a:ext cx="679675" cy="14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6" y="0"/>
                  </a:moveTo>
                  <a:cubicBezTo>
                    <a:pt x="1093" y="0"/>
                    <a:pt x="676" y="159"/>
                    <a:pt x="382" y="445"/>
                  </a:cubicBezTo>
                  <a:lnTo>
                    <a:pt x="0" y="21597"/>
                  </a:lnTo>
                  <a:lnTo>
                    <a:pt x="571" y="21597"/>
                  </a:lnTo>
                  <a:lnTo>
                    <a:pt x="739" y="12309"/>
                  </a:lnTo>
                  <a:lnTo>
                    <a:pt x="1278" y="12309"/>
                  </a:lnTo>
                  <a:cubicBezTo>
                    <a:pt x="1795" y="12404"/>
                    <a:pt x="2011" y="13517"/>
                    <a:pt x="2089" y="16476"/>
                  </a:cubicBezTo>
                  <a:cubicBezTo>
                    <a:pt x="2165" y="19147"/>
                    <a:pt x="2230" y="20993"/>
                    <a:pt x="2292" y="21597"/>
                  </a:cubicBezTo>
                  <a:lnTo>
                    <a:pt x="2883" y="21597"/>
                  </a:lnTo>
                  <a:cubicBezTo>
                    <a:pt x="2806" y="20769"/>
                    <a:pt x="2738" y="18702"/>
                    <a:pt x="2648" y="15712"/>
                  </a:cubicBezTo>
                  <a:cubicBezTo>
                    <a:pt x="2584" y="13486"/>
                    <a:pt x="2408" y="11959"/>
                    <a:pt x="2076" y="11386"/>
                  </a:cubicBezTo>
                  <a:lnTo>
                    <a:pt x="2078" y="11291"/>
                  </a:lnTo>
                  <a:cubicBezTo>
                    <a:pt x="2558" y="10527"/>
                    <a:pt x="2960" y="8650"/>
                    <a:pt x="3010" y="5820"/>
                  </a:cubicBezTo>
                  <a:cubicBezTo>
                    <a:pt x="3040" y="4167"/>
                    <a:pt x="2942" y="2702"/>
                    <a:pt x="2736" y="1748"/>
                  </a:cubicBezTo>
                  <a:cubicBezTo>
                    <a:pt x="2482" y="540"/>
                    <a:pt x="2097" y="0"/>
                    <a:pt x="1486" y="0"/>
                  </a:cubicBezTo>
                  <a:close/>
                  <a:moveTo>
                    <a:pt x="2433" y="6139"/>
                  </a:moveTo>
                  <a:cubicBezTo>
                    <a:pt x="2389" y="8589"/>
                    <a:pt x="1972" y="10211"/>
                    <a:pt x="1361" y="10211"/>
                  </a:cubicBezTo>
                  <a:lnTo>
                    <a:pt x="777" y="10211"/>
                  </a:lnTo>
                  <a:lnTo>
                    <a:pt x="918" y="2386"/>
                  </a:lnTo>
                  <a:cubicBezTo>
                    <a:pt x="1012" y="2257"/>
                    <a:pt x="1212" y="2131"/>
                    <a:pt x="1487" y="2131"/>
                  </a:cubicBezTo>
                  <a:cubicBezTo>
                    <a:pt x="2091" y="2162"/>
                    <a:pt x="2483" y="3373"/>
                    <a:pt x="2433" y="6139"/>
                  </a:cubicBezTo>
                  <a:close/>
                  <a:moveTo>
                    <a:pt x="3214" y="21597"/>
                  </a:moveTo>
                  <a:lnTo>
                    <a:pt x="5702" y="21597"/>
                  </a:lnTo>
                  <a:lnTo>
                    <a:pt x="5744" y="19276"/>
                  </a:lnTo>
                  <a:lnTo>
                    <a:pt x="3827" y="19276"/>
                  </a:lnTo>
                  <a:lnTo>
                    <a:pt x="3967" y="11545"/>
                  </a:lnTo>
                  <a:lnTo>
                    <a:pt x="5688" y="11545"/>
                  </a:lnTo>
                  <a:lnTo>
                    <a:pt x="5729" y="9255"/>
                  </a:lnTo>
                  <a:lnTo>
                    <a:pt x="4008" y="9255"/>
                  </a:lnTo>
                  <a:lnTo>
                    <a:pt x="4130" y="2481"/>
                  </a:lnTo>
                  <a:lnTo>
                    <a:pt x="5949" y="2481"/>
                  </a:lnTo>
                  <a:lnTo>
                    <a:pt x="5991" y="159"/>
                  </a:lnTo>
                  <a:lnTo>
                    <a:pt x="3601" y="159"/>
                  </a:lnTo>
                  <a:lnTo>
                    <a:pt x="3214" y="21597"/>
                  </a:lnTo>
                  <a:close/>
                  <a:moveTo>
                    <a:pt x="8992" y="10527"/>
                  </a:moveTo>
                  <a:cubicBezTo>
                    <a:pt x="8746" y="13232"/>
                    <a:pt x="8546" y="15584"/>
                    <a:pt x="8395" y="17749"/>
                  </a:cubicBezTo>
                  <a:lnTo>
                    <a:pt x="8376" y="17749"/>
                  </a:lnTo>
                  <a:cubicBezTo>
                    <a:pt x="8304" y="15522"/>
                    <a:pt x="8196" y="13167"/>
                    <a:pt x="8060" y="10527"/>
                  </a:cubicBezTo>
                  <a:lnTo>
                    <a:pt x="7492" y="156"/>
                  </a:lnTo>
                  <a:lnTo>
                    <a:pt x="6763" y="156"/>
                  </a:lnTo>
                  <a:lnTo>
                    <a:pt x="6066" y="21597"/>
                  </a:lnTo>
                  <a:lnTo>
                    <a:pt x="6611" y="21597"/>
                  </a:lnTo>
                  <a:lnTo>
                    <a:pt x="6895" y="12404"/>
                  </a:lnTo>
                  <a:cubicBezTo>
                    <a:pt x="6993" y="9190"/>
                    <a:pt x="7090" y="5596"/>
                    <a:pt x="7152" y="2925"/>
                  </a:cubicBezTo>
                  <a:lnTo>
                    <a:pt x="7165" y="2925"/>
                  </a:lnTo>
                  <a:cubicBezTo>
                    <a:pt x="7244" y="5471"/>
                    <a:pt x="7372" y="8236"/>
                    <a:pt x="7527" y="11260"/>
                  </a:cubicBezTo>
                  <a:lnTo>
                    <a:pt x="8058" y="21471"/>
                  </a:lnTo>
                  <a:lnTo>
                    <a:pt x="8491" y="21471"/>
                  </a:lnTo>
                  <a:lnTo>
                    <a:pt x="9461" y="11070"/>
                  </a:lnTo>
                  <a:cubicBezTo>
                    <a:pt x="9737" y="8111"/>
                    <a:pt x="9970" y="5440"/>
                    <a:pt x="10166" y="2928"/>
                  </a:cubicBezTo>
                  <a:lnTo>
                    <a:pt x="10186" y="2928"/>
                  </a:lnTo>
                  <a:cubicBezTo>
                    <a:pt x="10131" y="5599"/>
                    <a:pt x="10105" y="9193"/>
                    <a:pt x="10084" y="12183"/>
                  </a:cubicBezTo>
                  <a:lnTo>
                    <a:pt x="10026" y="21600"/>
                  </a:lnTo>
                  <a:lnTo>
                    <a:pt x="10584" y="21600"/>
                  </a:lnTo>
                  <a:lnTo>
                    <a:pt x="10696" y="163"/>
                  </a:lnTo>
                  <a:lnTo>
                    <a:pt x="9967" y="163"/>
                  </a:lnTo>
                  <a:lnTo>
                    <a:pt x="8992" y="10527"/>
                  </a:lnTo>
                  <a:close/>
                  <a:moveTo>
                    <a:pt x="12727" y="159"/>
                  </a:moveTo>
                  <a:lnTo>
                    <a:pt x="10836" y="21597"/>
                  </a:lnTo>
                  <a:lnTo>
                    <a:pt x="11427" y="21597"/>
                  </a:lnTo>
                  <a:lnTo>
                    <a:pt x="12009" y="14854"/>
                  </a:lnTo>
                  <a:lnTo>
                    <a:pt x="13578" y="14854"/>
                  </a:lnTo>
                  <a:lnTo>
                    <a:pt x="13929" y="21597"/>
                  </a:lnTo>
                  <a:lnTo>
                    <a:pt x="14540" y="21597"/>
                  </a:lnTo>
                  <a:lnTo>
                    <a:pt x="13416" y="159"/>
                  </a:lnTo>
                  <a:lnTo>
                    <a:pt x="12727" y="159"/>
                  </a:lnTo>
                  <a:close/>
                  <a:moveTo>
                    <a:pt x="12165" y="12692"/>
                  </a:moveTo>
                  <a:lnTo>
                    <a:pt x="12711" y="6489"/>
                  </a:lnTo>
                  <a:cubicBezTo>
                    <a:pt x="12820" y="5185"/>
                    <a:pt x="12915" y="3879"/>
                    <a:pt x="13004" y="2606"/>
                  </a:cubicBezTo>
                  <a:lnTo>
                    <a:pt x="13017" y="2606"/>
                  </a:lnTo>
                  <a:cubicBezTo>
                    <a:pt x="13060" y="3848"/>
                    <a:pt x="13103" y="5118"/>
                    <a:pt x="13176" y="6519"/>
                  </a:cubicBezTo>
                  <a:lnTo>
                    <a:pt x="13498" y="12689"/>
                  </a:lnTo>
                  <a:lnTo>
                    <a:pt x="12165" y="12689"/>
                  </a:lnTo>
                  <a:close/>
                  <a:moveTo>
                    <a:pt x="16394" y="0"/>
                  </a:moveTo>
                  <a:cubicBezTo>
                    <a:pt x="16000" y="0"/>
                    <a:pt x="15583" y="159"/>
                    <a:pt x="15289" y="445"/>
                  </a:cubicBezTo>
                  <a:lnTo>
                    <a:pt x="14907" y="21597"/>
                  </a:lnTo>
                  <a:lnTo>
                    <a:pt x="15478" y="21597"/>
                  </a:lnTo>
                  <a:lnTo>
                    <a:pt x="15646" y="12309"/>
                  </a:lnTo>
                  <a:lnTo>
                    <a:pt x="16185" y="12309"/>
                  </a:lnTo>
                  <a:cubicBezTo>
                    <a:pt x="16702" y="12404"/>
                    <a:pt x="16918" y="13517"/>
                    <a:pt x="16996" y="16476"/>
                  </a:cubicBezTo>
                  <a:cubicBezTo>
                    <a:pt x="17072" y="19147"/>
                    <a:pt x="17137" y="20993"/>
                    <a:pt x="17199" y="21597"/>
                  </a:cubicBezTo>
                  <a:lnTo>
                    <a:pt x="17789" y="21597"/>
                  </a:lnTo>
                  <a:cubicBezTo>
                    <a:pt x="17712" y="20769"/>
                    <a:pt x="17645" y="18702"/>
                    <a:pt x="17555" y="15712"/>
                  </a:cubicBezTo>
                  <a:cubicBezTo>
                    <a:pt x="17490" y="13486"/>
                    <a:pt x="17314" y="11959"/>
                    <a:pt x="16982" y="11386"/>
                  </a:cubicBezTo>
                  <a:lnTo>
                    <a:pt x="16984" y="11291"/>
                  </a:lnTo>
                  <a:cubicBezTo>
                    <a:pt x="17464" y="10527"/>
                    <a:pt x="17866" y="8650"/>
                    <a:pt x="17917" y="5820"/>
                  </a:cubicBezTo>
                  <a:cubicBezTo>
                    <a:pt x="17947" y="4167"/>
                    <a:pt x="17848" y="2702"/>
                    <a:pt x="17642" y="1748"/>
                  </a:cubicBezTo>
                  <a:cubicBezTo>
                    <a:pt x="17389" y="540"/>
                    <a:pt x="17004" y="0"/>
                    <a:pt x="16394" y="0"/>
                  </a:cubicBezTo>
                  <a:close/>
                  <a:moveTo>
                    <a:pt x="17340" y="6139"/>
                  </a:moveTo>
                  <a:cubicBezTo>
                    <a:pt x="17296" y="8589"/>
                    <a:pt x="16879" y="10211"/>
                    <a:pt x="16268" y="10211"/>
                  </a:cubicBezTo>
                  <a:lnTo>
                    <a:pt x="15684" y="10211"/>
                  </a:lnTo>
                  <a:lnTo>
                    <a:pt x="15825" y="2386"/>
                  </a:lnTo>
                  <a:cubicBezTo>
                    <a:pt x="15919" y="2257"/>
                    <a:pt x="16119" y="2131"/>
                    <a:pt x="16394" y="2131"/>
                  </a:cubicBezTo>
                  <a:cubicBezTo>
                    <a:pt x="16998" y="2162"/>
                    <a:pt x="17390" y="3373"/>
                    <a:pt x="17340" y="6139"/>
                  </a:cubicBezTo>
                  <a:close/>
                  <a:moveTo>
                    <a:pt x="21600" y="159"/>
                  </a:moveTo>
                  <a:lnTo>
                    <a:pt x="20891" y="159"/>
                  </a:lnTo>
                  <a:lnTo>
                    <a:pt x="19393" y="8206"/>
                  </a:lnTo>
                  <a:cubicBezTo>
                    <a:pt x="19269" y="8905"/>
                    <a:pt x="19137" y="9668"/>
                    <a:pt x="19004" y="10496"/>
                  </a:cubicBezTo>
                  <a:lnTo>
                    <a:pt x="18984" y="10496"/>
                  </a:lnTo>
                  <a:lnTo>
                    <a:pt x="19171" y="159"/>
                  </a:lnTo>
                  <a:lnTo>
                    <a:pt x="18600" y="159"/>
                  </a:lnTo>
                  <a:lnTo>
                    <a:pt x="18212" y="21597"/>
                  </a:lnTo>
                  <a:lnTo>
                    <a:pt x="18783" y="21597"/>
                  </a:lnTo>
                  <a:lnTo>
                    <a:pt x="18931" y="13422"/>
                  </a:lnTo>
                  <a:lnTo>
                    <a:pt x="19394" y="11067"/>
                  </a:lnTo>
                  <a:lnTo>
                    <a:pt x="20661" y="21594"/>
                  </a:lnTo>
                  <a:lnTo>
                    <a:pt x="21337" y="21594"/>
                  </a:lnTo>
                  <a:lnTo>
                    <a:pt x="19833" y="9251"/>
                  </a:lnTo>
                  <a:lnTo>
                    <a:pt x="21600" y="159"/>
                  </a:lnTo>
                  <a:close/>
                </a:path>
              </a:pathLst>
            </a:custGeom>
            <a:solidFill>
              <a:srgbClr val="1255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Lato"/>
                  <a:ea typeface="Lato"/>
                  <a:cs typeface="Lato"/>
                  <a:sym typeface="Lato"/>
                </a:defRPr>
              </a:pPr>
              <a:endParaRPr/>
            </a:p>
          </p:txBody>
        </p:sp>
      </p:grp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7836" y="6228081"/>
            <a:ext cx="259528" cy="2565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traight Connector 23"/>
          <p:cNvSpPr/>
          <p:nvPr/>
        </p:nvSpPr>
        <p:spPr>
          <a:xfrm>
            <a:off x="457199" y="6373517"/>
            <a:ext cx="11277603" cy="1"/>
          </a:xfrm>
          <a:prstGeom prst="line">
            <a:avLst/>
          </a:prstGeom>
          <a:ln w="12700">
            <a:solidFill>
              <a:srgbClr val="BFBFB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6280" y="434975"/>
            <a:ext cx="10744201" cy="601345"/>
          </a:xfrm>
          <a:prstGeom prst="rect">
            <a:avLst/>
          </a:prstGeom>
        </p:spPr>
        <p:txBody>
          <a:bodyPr lIns="45718" tIns="45718" rIns="45718" bIns="45718"/>
          <a:lstStyle>
            <a:lvl2pPr indent="0"/>
            <a:lvl3pPr indent="0"/>
            <a:lvl4pPr indent="0"/>
            <a:lvl5pPr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Text Placeholder 2"/>
          <p:cNvSpPr>
            <a:spLocks noGrp="1"/>
          </p:cNvSpPr>
          <p:nvPr>
            <p:ph type="body" sz="half" idx="21"/>
          </p:nvPr>
        </p:nvSpPr>
        <p:spPr>
          <a:xfrm>
            <a:off x="715961" y="2232659"/>
            <a:ext cx="6499228" cy="377952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28600" indent="-228600">
              <a:buSzPct val="100000"/>
              <a:buFont typeface="Arial"/>
              <a:buChar char="•"/>
              <a:defRPr sz="28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16280" y="1059813"/>
            <a:ext cx="10744201" cy="369334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153162" indent="-153162" defTabSz="612648">
              <a:spcBef>
                <a:spcPts val="600"/>
              </a:spcBef>
              <a:buSzPct val="100000"/>
              <a:buFont typeface="Arial"/>
              <a:buChar char="•"/>
              <a:defRPr sz="1876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6" y="6451283"/>
            <a:ext cx="259528" cy="2565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Text Placeholder 2"/>
          <p:cNvSpPr>
            <a:spLocks noGrp="1"/>
          </p:cNvSpPr>
          <p:nvPr>
            <p:ph type="body" sz="half" idx="21"/>
          </p:nvPr>
        </p:nvSpPr>
        <p:spPr>
          <a:xfrm>
            <a:off x="715962" y="2232660"/>
            <a:ext cx="6499226" cy="37795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defRPr sz="2000"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16280" y="1059814"/>
            <a:ext cx="10744201" cy="36933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8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451282"/>
            <a:ext cx="259530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solidFill>
                  <a:srgbClr val="A4A5A4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16280" y="434975"/>
            <a:ext cx="10744201" cy="601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37572"/>
          </a:solidFill>
          <a:uFillTx/>
          <a:latin typeface="Lato Black"/>
          <a:ea typeface="Lato Black"/>
          <a:cs typeface="Lato Black"/>
          <a:sym typeface="Lato Black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37572"/>
          </a:solidFill>
          <a:uFillTx/>
          <a:latin typeface="Lato Black"/>
          <a:ea typeface="Lato Black"/>
          <a:cs typeface="Lato Black"/>
          <a:sym typeface="Lato Black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37572"/>
          </a:solidFill>
          <a:uFillTx/>
          <a:latin typeface="Lato Black"/>
          <a:ea typeface="Lato Black"/>
          <a:cs typeface="Lato Black"/>
          <a:sym typeface="Lato Black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37572"/>
          </a:solidFill>
          <a:uFillTx/>
          <a:latin typeface="Lato Black"/>
          <a:ea typeface="Lato Black"/>
          <a:cs typeface="Lato Black"/>
          <a:sym typeface="Lato Black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37572"/>
          </a:solidFill>
          <a:uFillTx/>
          <a:latin typeface="Lato Black"/>
          <a:ea typeface="Lato Black"/>
          <a:cs typeface="Lato Black"/>
          <a:sym typeface="Lato Black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37572"/>
          </a:solidFill>
          <a:uFillTx/>
          <a:latin typeface="Lato Black"/>
          <a:ea typeface="Lato Black"/>
          <a:cs typeface="Lato Black"/>
          <a:sym typeface="Lato Black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37572"/>
          </a:solidFill>
          <a:uFillTx/>
          <a:latin typeface="Lato Black"/>
          <a:ea typeface="Lato Black"/>
          <a:cs typeface="Lato Black"/>
          <a:sym typeface="Lato Black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37572"/>
          </a:solidFill>
          <a:uFillTx/>
          <a:latin typeface="Lato Black"/>
          <a:ea typeface="Lato Black"/>
          <a:cs typeface="Lato Black"/>
          <a:sym typeface="Lato Black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37572"/>
          </a:solidFill>
          <a:uFillTx/>
          <a:latin typeface="Lato Black"/>
          <a:ea typeface="Lato Black"/>
          <a:cs typeface="Lato Black"/>
          <a:sym typeface="Lato Black"/>
        </a:defRPr>
      </a:lvl9pPr>
    </p:titleStyle>
    <p:bodyStyle>
      <a:lvl1pPr marL="0" marR="0" indent="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1pPr>
      <a:lvl2pPr marL="0" marR="0" indent="4572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2pPr>
      <a:lvl3pPr marL="0" marR="0" indent="9144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3pPr>
      <a:lvl4pPr marL="0" marR="0" indent="1371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4pPr>
      <a:lvl5pPr marL="0" marR="0" indent="18288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5pPr>
      <a:lvl6pPr marL="2794000" marR="0" indent="-5080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6pPr>
      <a:lvl7pPr marL="3251200" marR="0" indent="-5080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7pPr>
      <a:lvl8pPr marL="3708400" marR="0" indent="-5080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8pPr>
      <a:lvl9pPr marL="4165600" marR="0" indent="-5080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2286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2743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3200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3657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Z9iMrDSBwgY?feature=oembed" TargetMode="External"/><Relationship Id="rId1" Type="http://schemas.openxmlformats.org/officeDocument/2006/relationships/video" Target="https://www.youtube.com/embed/7qQwSXpJAqw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GQkVTo65meE?feature=oembed" TargetMode="External"/><Relationship Id="rId1" Type="http://schemas.openxmlformats.org/officeDocument/2006/relationships/video" Target="https://www.youtube.com/embed/aHNQHr-27xU?feature=oembed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D55eNjYPtU?feature=oembed" TargetMode="Externa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NQL6iHRfrPI?feature=oembed" TargetMode="External"/><Relationship Id="rId1" Type="http://schemas.openxmlformats.org/officeDocument/2006/relationships/video" Target="https://www.youtube.com/embed/NEIFYOKHTl0?feature=oembed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vRpTjMrgJDY?feature=oembed" TargetMode="External"/><Relationship Id="rId1" Type="http://schemas.openxmlformats.org/officeDocument/2006/relationships/video" Target="https://www.youtube.com/embed/R1Y8ziVFJZg?feature=oembed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8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image" Target="../media/image40.png"/><Relationship Id="rId10" Type="http://schemas.microsoft.com/office/2007/relationships/diagramDrawing" Target="../diagrams/drawing2.xml"/><Relationship Id="rId4" Type="http://schemas.openxmlformats.org/officeDocument/2006/relationships/image" Target="../media/image39.jpeg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13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17" Type="http://schemas.openxmlformats.org/officeDocument/2006/relationships/image" Target="../media/image54.png"/><Relationship Id="rId2" Type="http://schemas.openxmlformats.org/officeDocument/2006/relationships/image" Target="../media/image3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14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lcyLQfmtnZc?feature=oembed" TargetMode="External"/><Relationship Id="rId1" Type="http://schemas.openxmlformats.org/officeDocument/2006/relationships/video" Target="https://www.youtube.com/embed/3wzyAknUDa4?feature=oembed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4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Pe32GVuGnU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Rectangle 1"/>
          <p:cNvGrpSpPr/>
          <p:nvPr/>
        </p:nvGrpSpPr>
        <p:grpSpPr>
          <a:xfrm>
            <a:off x="748346" y="5970935"/>
            <a:ext cx="6873086" cy="425525"/>
            <a:chOff x="-1" y="-1"/>
            <a:chExt cx="6873084" cy="425524"/>
          </a:xfrm>
        </p:grpSpPr>
        <p:sp>
          <p:nvSpPr>
            <p:cNvPr id="145" name="Rectangle"/>
            <p:cNvSpPr/>
            <p:nvPr/>
          </p:nvSpPr>
          <p:spPr>
            <a:xfrm>
              <a:off x="-1" y="-1"/>
              <a:ext cx="6873084" cy="4255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pPr>
              <a:endParaRPr/>
            </a:p>
          </p:txBody>
        </p:sp>
        <p:sp>
          <p:nvSpPr>
            <p:cNvPr id="146" name="Remark Holdings Inc."/>
            <p:cNvSpPr txBox="1"/>
            <p:nvPr/>
          </p:nvSpPr>
          <p:spPr>
            <a:xfrm>
              <a:off x="45719" y="59090"/>
              <a:ext cx="6781644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solidFill>
                    <a:srgbClr val="159A9A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t>Remark Holdings Inc.</a:t>
              </a:r>
            </a:p>
          </p:txBody>
        </p:sp>
      </p:grpSp>
      <p:sp>
        <p:nvSpPr>
          <p:cNvPr id="148" name="Title 7"/>
          <p:cNvSpPr txBox="1">
            <a:spLocks noGrp="1"/>
          </p:cNvSpPr>
          <p:nvPr>
            <p:ph type="ctrTitle"/>
          </p:nvPr>
        </p:nvSpPr>
        <p:spPr>
          <a:xfrm>
            <a:off x="821929" y="3546404"/>
            <a:ext cx="6725919" cy="833083"/>
          </a:xfrm>
          <a:prstGeom prst="rect">
            <a:avLst/>
          </a:prstGeom>
        </p:spPr>
        <p:txBody>
          <a:bodyPr/>
          <a:lstStyle/>
          <a:p>
            <a:pPr defTabSz="548640">
              <a:defRPr sz="2600"/>
            </a:pPr>
            <a:r>
              <a:rPr dirty="0"/>
              <a:t>Intelligence Augmentation</a:t>
            </a:r>
            <a:br>
              <a:rPr dirty="0"/>
            </a:br>
            <a:r>
              <a:rPr lang="en-US" dirty="0"/>
              <a:t>@Smart Stadiums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2" y="6396990"/>
            <a:ext cx="181833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68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Rectangle 17"/>
          <p:cNvSpPr txBox="1"/>
          <p:nvPr/>
        </p:nvSpPr>
        <p:spPr>
          <a:xfrm>
            <a:off x="7268898" y="4832862"/>
            <a:ext cx="368425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/>
              <a:t>Vandalism</a:t>
            </a:r>
            <a:r>
              <a:rPr lang="zh-CN" altLang="en-US"/>
              <a:t> </a:t>
            </a:r>
            <a:r>
              <a:rPr lang="en-US" altLang="zh-CN"/>
              <a:t>-</a:t>
            </a:r>
            <a:r>
              <a:rPr lang="zh-CN" altLang="en-US"/>
              <a:t> </a:t>
            </a:r>
            <a:r>
              <a:t>Graffiti Detection</a:t>
            </a:r>
          </a:p>
        </p:txBody>
      </p:sp>
      <p:sp>
        <p:nvSpPr>
          <p:cNvPr id="281" name="Text Placeholder 1"/>
          <p:cNvSpPr txBox="1"/>
          <p:nvPr/>
        </p:nvSpPr>
        <p:spPr>
          <a:xfrm>
            <a:off x="399804" y="178808"/>
            <a:ext cx="10744201" cy="60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749808">
              <a:lnSpc>
                <a:spcPct val="90000"/>
              </a:lnSpc>
              <a:spcBef>
                <a:spcPts val="800"/>
              </a:spcBef>
              <a:defRPr sz="328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t>Real-time Alerts</a:t>
            </a:r>
            <a:r>
              <a:rPr lang="zh-CN" altLang="en-US"/>
              <a:t> </a:t>
            </a:r>
            <a:r>
              <a:rPr lang="en-US" altLang="zh-CN"/>
              <a:t>–</a:t>
            </a:r>
            <a:r>
              <a:rPr lang="zh-CN" altLang="en-US"/>
              <a:t> </a:t>
            </a:r>
            <a:r>
              <a:rPr lang="en-US" altLang="zh-CN"/>
              <a:t>Vandalism/Graffiti</a:t>
            </a:r>
            <a:endParaRPr/>
          </a:p>
        </p:txBody>
      </p:sp>
      <p:pic>
        <p:nvPicPr>
          <p:cNvPr id="5" name="Online Media 4" descr="Realtime Alert - Graffiti">
            <a:hlinkClick r:id="" action="ppaction://media"/>
            <a:extLst>
              <a:ext uri="{FF2B5EF4-FFF2-40B4-BE49-F238E27FC236}">
                <a16:creationId xmlns:a16="http://schemas.microsoft.com/office/drawing/2014/main" id="{DBC4988D-64F7-D843-A77F-06F64DFF43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4393" y="1139678"/>
            <a:ext cx="5438131" cy="3469370"/>
          </a:xfrm>
          <a:prstGeom prst="rect">
            <a:avLst/>
          </a:prstGeom>
        </p:spPr>
      </p:pic>
      <p:pic>
        <p:nvPicPr>
          <p:cNvPr id="6" name="Online Media 5" descr="Realtime Alert - Graffiti Detection">
            <a:hlinkClick r:id="" action="ppaction://media"/>
            <a:extLst>
              <a:ext uri="{FF2B5EF4-FFF2-40B4-BE49-F238E27FC236}">
                <a16:creationId xmlns:a16="http://schemas.microsoft.com/office/drawing/2014/main" id="{1FBC6D6A-B6A1-AA4E-B755-FCF0B9F3A06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6"/>
          <a:srcRect l="7947" t="6496" r="7947" b="6496"/>
          <a:stretch/>
        </p:blipFill>
        <p:spPr>
          <a:xfrm>
            <a:off x="6005082" y="1159793"/>
            <a:ext cx="6104876" cy="3449255"/>
          </a:xfrm>
          <a:prstGeom prst="rect">
            <a:avLst/>
          </a:prstGeom>
        </p:spPr>
      </p:pic>
      <p:sp>
        <p:nvSpPr>
          <p:cNvPr id="17" name="Rectangle 17">
            <a:extLst>
              <a:ext uri="{FF2B5EF4-FFF2-40B4-BE49-F238E27FC236}">
                <a16:creationId xmlns:a16="http://schemas.microsoft.com/office/drawing/2014/main" id="{241AED37-3A21-E46C-B591-DAFCFF761855}"/>
              </a:ext>
            </a:extLst>
          </p:cNvPr>
          <p:cNvSpPr txBox="1"/>
          <p:nvPr/>
        </p:nvSpPr>
        <p:spPr>
          <a:xfrm>
            <a:off x="702822" y="4832862"/>
            <a:ext cx="368425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/>
              <a:t>Vandalism</a:t>
            </a:r>
            <a:r>
              <a:rPr lang="zh-CN" altLang="en-US"/>
              <a:t> </a:t>
            </a:r>
            <a:r>
              <a:rPr lang="en-US" altLang="zh-CN"/>
              <a:t>-</a:t>
            </a:r>
            <a:r>
              <a:rPr lang="zh-CN" altLang="en-US"/>
              <a:t> </a:t>
            </a:r>
            <a:r>
              <a:t>Graffiti Detection</a:t>
            </a:r>
          </a:p>
        </p:txBody>
      </p:sp>
    </p:spTree>
    <p:extLst>
      <p:ext uri="{BB962C8B-B14F-4D97-AF65-F5344CB8AC3E}">
        <p14:creationId xmlns:p14="http://schemas.microsoft.com/office/powerpoint/2010/main" val="3394163503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1" y="6396990"/>
            <a:ext cx="181834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51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347135" y="172458"/>
            <a:ext cx="10744201" cy="60134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rPr dirty="0"/>
              <a:t>Real-time Alerts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Disorderly</a:t>
            </a:r>
            <a:r>
              <a:rPr lang="zh-CN" altLang="en-US" dirty="0"/>
              <a:t> </a:t>
            </a:r>
            <a:r>
              <a:rPr lang="en-US" altLang="zh-CN" dirty="0"/>
              <a:t>Conduct: Fighting &amp; Loitering</a:t>
            </a:r>
            <a:endParaRPr dirty="0"/>
          </a:p>
        </p:txBody>
      </p:sp>
      <p:sp>
        <p:nvSpPr>
          <p:cNvPr id="261" name="Rectangle 19"/>
          <p:cNvSpPr txBox="1"/>
          <p:nvPr/>
        </p:nvSpPr>
        <p:spPr>
          <a:xfrm>
            <a:off x="838517" y="4819357"/>
            <a:ext cx="3573694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altLang="zh-CN" dirty="0"/>
              <a:t>Fighting</a:t>
            </a:r>
            <a:endParaRPr dirty="0"/>
          </a:p>
        </p:txBody>
      </p:sp>
      <p:pic>
        <p:nvPicPr>
          <p:cNvPr id="265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nline Media 15" descr="Realtime Alert - Violence Fighting">
            <a:hlinkClick r:id="" action="ppaction://media"/>
            <a:extLst>
              <a:ext uri="{FF2B5EF4-FFF2-40B4-BE49-F238E27FC236}">
                <a16:creationId xmlns:a16="http://schemas.microsoft.com/office/drawing/2014/main" id="{688EC64E-8FDF-F841-422F-BDC1021BB7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0915" y="1293759"/>
            <a:ext cx="6096000" cy="3444240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082B7290-39D4-B813-0447-1804BB1A03EC}"/>
              </a:ext>
            </a:extLst>
          </p:cNvPr>
          <p:cNvSpPr txBox="1"/>
          <p:nvPr/>
        </p:nvSpPr>
        <p:spPr>
          <a:xfrm>
            <a:off x="7395903" y="4819357"/>
            <a:ext cx="395758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 altLang="zh-CN" dirty="0"/>
              <a:t>Loitering</a:t>
            </a:r>
            <a:endParaRPr dirty="0"/>
          </a:p>
        </p:txBody>
      </p:sp>
      <p:pic>
        <p:nvPicPr>
          <p:cNvPr id="2" name="Online Media 16" descr="Realtime Alert - Loitering">
            <a:hlinkClick r:id="" action="ppaction://media"/>
            <a:extLst>
              <a:ext uri="{FF2B5EF4-FFF2-40B4-BE49-F238E27FC236}">
                <a16:creationId xmlns:a16="http://schemas.microsoft.com/office/drawing/2014/main" id="{AC751005-88D5-F00E-D5D5-052FCC6A443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289808" y="1293759"/>
            <a:ext cx="5799094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73545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2" y="6396990"/>
            <a:ext cx="181833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268" name="图片 5" descr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ectangle 9"/>
          <p:cNvSpPr txBox="1"/>
          <p:nvPr/>
        </p:nvSpPr>
        <p:spPr>
          <a:xfrm>
            <a:off x="4043900" y="5447564"/>
            <a:ext cx="345600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altLang="zh-CN" dirty="0"/>
              <a:t>Slips,</a:t>
            </a:r>
            <a:r>
              <a:rPr lang="zh-CN" altLang="en-US" dirty="0"/>
              <a:t> </a:t>
            </a:r>
            <a:r>
              <a:rPr lang="en-US" altLang="zh-CN" dirty="0"/>
              <a:t>Trips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Falls</a:t>
            </a:r>
            <a:endParaRPr dirty="0"/>
          </a:p>
        </p:txBody>
      </p:sp>
      <p:sp>
        <p:nvSpPr>
          <p:cNvPr id="281" name="Text Placeholder 1"/>
          <p:cNvSpPr txBox="1"/>
          <p:nvPr/>
        </p:nvSpPr>
        <p:spPr>
          <a:xfrm>
            <a:off x="399804" y="178808"/>
            <a:ext cx="10744201" cy="60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749808">
              <a:lnSpc>
                <a:spcPct val="90000"/>
              </a:lnSpc>
              <a:spcBef>
                <a:spcPts val="800"/>
              </a:spcBef>
              <a:defRPr sz="328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dirty="0"/>
              <a:t>Real-time Alerts</a:t>
            </a:r>
            <a:r>
              <a:rPr lang="en-GB" dirty="0"/>
              <a:t> – Slips, Trips, Falls</a:t>
            </a:r>
            <a:endParaRPr dirty="0"/>
          </a:p>
        </p:txBody>
      </p:sp>
      <p:pic>
        <p:nvPicPr>
          <p:cNvPr id="2" name="Online Media 1" descr="Realtime Alert - Falling Down">
            <a:hlinkClick r:id="" action="ppaction://media"/>
            <a:extLst>
              <a:ext uri="{FF2B5EF4-FFF2-40B4-BE49-F238E27FC236}">
                <a16:creationId xmlns:a16="http://schemas.microsoft.com/office/drawing/2014/main" id="{FB97ADCD-0871-7A4A-B357-FC07AB771C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rcRect l="498" t="5655" r="498" b="5655"/>
          <a:stretch/>
        </p:blipFill>
        <p:spPr>
          <a:xfrm>
            <a:off x="2441472" y="920995"/>
            <a:ext cx="6660858" cy="43857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2" y="6396990"/>
            <a:ext cx="181833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pic>
        <p:nvPicPr>
          <p:cNvPr id="268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ext Placeholder 1"/>
          <p:cNvSpPr txBox="1"/>
          <p:nvPr/>
        </p:nvSpPr>
        <p:spPr>
          <a:xfrm>
            <a:off x="399804" y="178808"/>
            <a:ext cx="10744201" cy="60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749808">
              <a:lnSpc>
                <a:spcPct val="90000"/>
              </a:lnSpc>
              <a:spcBef>
                <a:spcPts val="800"/>
              </a:spcBef>
              <a:defRPr sz="328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t>Real-time Alerts</a:t>
            </a:r>
            <a:r>
              <a:rPr lang="en-GB"/>
              <a:t> – Fire and Smoke Detection</a:t>
            </a:r>
            <a:endParaRPr/>
          </a:p>
        </p:txBody>
      </p:sp>
      <p:pic>
        <p:nvPicPr>
          <p:cNvPr id="3" name="Online Media 2" descr="Realtime Alert - Fire &amp; Smoke 2">
            <a:hlinkClick r:id="" action="ppaction://media"/>
            <a:extLst>
              <a:ext uri="{FF2B5EF4-FFF2-40B4-BE49-F238E27FC236}">
                <a16:creationId xmlns:a16="http://schemas.microsoft.com/office/drawing/2014/main" id="{F7C0260E-8AEB-9D4A-AAC0-ED9B26E98D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0286" y="1499280"/>
            <a:ext cx="6517381" cy="3682320"/>
          </a:xfrm>
          <a:prstGeom prst="rect">
            <a:avLst/>
          </a:prstGeom>
        </p:spPr>
      </p:pic>
      <p:pic>
        <p:nvPicPr>
          <p:cNvPr id="4" name="Online Media 3" descr="Realtime Alert - Fire &amp; Smoke 1">
            <a:hlinkClick r:id="" action="ppaction://media"/>
            <a:extLst>
              <a:ext uri="{FF2B5EF4-FFF2-40B4-BE49-F238E27FC236}">
                <a16:creationId xmlns:a16="http://schemas.microsoft.com/office/drawing/2014/main" id="{928E1F49-98DF-FC7D-EE75-CFBA5117628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791435" y="1499280"/>
            <a:ext cx="4909760" cy="3682320"/>
          </a:xfrm>
          <a:prstGeom prst="rect">
            <a:avLst/>
          </a:prstGeom>
        </p:spPr>
      </p:pic>
      <p:sp>
        <p:nvSpPr>
          <p:cNvPr id="2" name="Rectangle 20">
            <a:extLst>
              <a:ext uri="{FF2B5EF4-FFF2-40B4-BE49-F238E27FC236}">
                <a16:creationId xmlns:a16="http://schemas.microsoft.com/office/drawing/2014/main" id="{E85A8870-561A-D78D-001F-1234F5E813D1}"/>
              </a:ext>
            </a:extLst>
          </p:cNvPr>
          <p:cNvSpPr txBox="1"/>
          <p:nvPr/>
        </p:nvSpPr>
        <p:spPr>
          <a:xfrm>
            <a:off x="1587110" y="5267240"/>
            <a:ext cx="3563731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dirty="0"/>
              <a:t>Fire</a:t>
            </a:r>
            <a:endParaRPr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A8753B76-FFC1-0037-6A3E-C64D7C7EB6DE}"/>
              </a:ext>
            </a:extLst>
          </p:cNvPr>
          <p:cNvSpPr txBox="1"/>
          <p:nvPr/>
        </p:nvSpPr>
        <p:spPr>
          <a:xfrm>
            <a:off x="7464449" y="5267241"/>
            <a:ext cx="3563731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dirty="0"/>
              <a:t>Smoke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806429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2" y="6396990"/>
            <a:ext cx="181833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268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ext Placeholder 1"/>
          <p:cNvSpPr txBox="1"/>
          <p:nvPr/>
        </p:nvSpPr>
        <p:spPr>
          <a:xfrm>
            <a:off x="399804" y="178808"/>
            <a:ext cx="10744201" cy="60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 fontScale="92500"/>
          </a:bodyPr>
          <a:lstStyle>
            <a:lvl1pPr defTabSz="749808">
              <a:lnSpc>
                <a:spcPct val="90000"/>
              </a:lnSpc>
              <a:spcBef>
                <a:spcPts val="800"/>
              </a:spcBef>
              <a:defRPr sz="328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dirty="0"/>
              <a:t>Multi-function &amp; Long-range Surveillance with Remark Sentry</a:t>
            </a:r>
            <a:endParaRPr dirty="0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389F46E1-903A-C52E-6E93-3B155E09F95A}"/>
              </a:ext>
            </a:extLst>
          </p:cNvPr>
          <p:cNvSpPr txBox="1">
            <a:spLocks/>
          </p:cNvSpPr>
          <p:nvPr/>
        </p:nvSpPr>
        <p:spPr>
          <a:xfrm>
            <a:off x="434619" y="753136"/>
            <a:ext cx="10709386" cy="400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marL="0" marR="0" indent="0" algn="l" defTabSz="914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solidFill>
                  <a:schemeClr val="accent2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4572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9144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1371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18288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27940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32512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37084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41656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GB" altLang="en-US" dirty="0"/>
              <a:t>Surveillance analytics to cover a wider area as an intelligent combination of computer vision and robotic technology</a:t>
            </a:r>
            <a:endParaRPr lang="en-GB" dirty="0"/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CC34C77A-ECD6-B2F1-FA6E-48ACD01A81B8}"/>
              </a:ext>
            </a:extLst>
          </p:cNvPr>
          <p:cNvSpPr txBox="1"/>
          <p:nvPr/>
        </p:nvSpPr>
        <p:spPr>
          <a:xfrm>
            <a:off x="518683" y="1312075"/>
            <a:ext cx="5486399" cy="2275495"/>
          </a:xfrm>
          <a:prstGeom prst="rect">
            <a:avLst/>
          </a:prstGeom>
          <a:solidFill>
            <a:srgbClr val="D1E4ED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0" tIns="127000" rIns="127000" bIns="127000">
            <a:spAutoFit/>
          </a:bodyPr>
          <a:lstStyle/>
          <a:p>
            <a:pPr>
              <a:lnSpc>
                <a:spcPct val="120000"/>
              </a:lnSpc>
              <a:buSzPct val="100000"/>
              <a:defRPr sz="1400">
                <a:latin typeface="Lato"/>
                <a:ea typeface="Lato"/>
                <a:cs typeface="Lato"/>
                <a:sym typeface="Lato"/>
              </a:defRPr>
            </a:pPr>
            <a:endParaRPr sz="16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4G/5G Network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Siren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Thermal Camera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PTZ Camera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IR Projector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White LED Projector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Red flashlight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Edge Computing 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3D78928-6214-88B0-9E06-6B524385DB97}"/>
              </a:ext>
            </a:extLst>
          </p:cNvPr>
          <p:cNvSpPr txBox="1">
            <a:spLocks/>
          </p:cNvSpPr>
          <p:nvPr/>
        </p:nvSpPr>
        <p:spPr>
          <a:xfrm>
            <a:off x="692145" y="1341269"/>
            <a:ext cx="5154982" cy="37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0" marR="0" indent="0" algn="l" defTabSz="9144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 i="0" u="none" strike="noStrike" cap="none" spc="0" baseline="0">
                <a:solidFill>
                  <a:schemeClr val="accent1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4572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9144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1371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18288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27940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32512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37084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41656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algn="ctr" hangingPunct="1"/>
            <a:r>
              <a:rPr lang="en-US" dirty="0"/>
              <a:t>All-in one System</a:t>
            </a:r>
          </a:p>
        </p:txBody>
      </p:sp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37973177-92B1-38EE-0BC6-0F853EFFCD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84" y="1669851"/>
            <a:ext cx="2336224" cy="179120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1DB839D-29AC-6BC6-387E-151890C59107}"/>
              </a:ext>
            </a:extLst>
          </p:cNvPr>
          <p:cNvGrpSpPr/>
          <p:nvPr/>
        </p:nvGrpSpPr>
        <p:grpSpPr>
          <a:xfrm>
            <a:off x="6614717" y="1480069"/>
            <a:ext cx="1655286" cy="4433398"/>
            <a:chOff x="7028892" y="1540738"/>
            <a:chExt cx="1471218" cy="4433398"/>
          </a:xfrm>
        </p:grpSpPr>
        <p:pic>
          <p:nvPicPr>
            <p:cNvPr id="22" name="Picture 21" descr="A picture containing outdoor&#10;&#10;Description automatically generated">
              <a:extLst>
                <a:ext uri="{FF2B5EF4-FFF2-40B4-BE49-F238E27FC236}">
                  <a16:creationId xmlns:a16="http://schemas.microsoft.com/office/drawing/2014/main" id="{862AE8BC-41A7-BF10-4894-2FB1591EA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7654" y="4159049"/>
              <a:ext cx="1433695" cy="1815087"/>
            </a:xfrm>
            <a:prstGeom prst="rect">
              <a:avLst/>
            </a:prstGeom>
          </p:spPr>
        </p:pic>
        <p:pic>
          <p:nvPicPr>
            <p:cNvPr id="25" name="Picture 24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FEE6F34C-7B34-77CE-FBF6-35508712B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8892" y="1540738"/>
              <a:ext cx="1471218" cy="1939506"/>
            </a:xfrm>
            <a:prstGeom prst="rect">
              <a:avLst/>
            </a:prstGeom>
          </p:spPr>
        </p:pic>
        <p:sp>
          <p:nvSpPr>
            <p:cNvPr id="30" name="Text Placeholder 11">
              <a:extLst>
                <a:ext uri="{FF2B5EF4-FFF2-40B4-BE49-F238E27FC236}">
                  <a16:creationId xmlns:a16="http://schemas.microsoft.com/office/drawing/2014/main" id="{3AF98D24-15BC-9D0C-367A-F4C12E7C9289}"/>
                </a:ext>
              </a:extLst>
            </p:cNvPr>
            <p:cNvSpPr txBox="1">
              <a:spLocks/>
            </p:cNvSpPr>
            <p:nvPr/>
          </p:nvSpPr>
          <p:spPr>
            <a:xfrm>
              <a:off x="7602750" y="5517267"/>
              <a:ext cx="323502" cy="2368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45718" tIns="45718" rIns="45718" bIns="45718">
              <a:normAutofit fontScale="55000" lnSpcReduction="20000"/>
            </a:bodyPr>
            <a:lstStyle>
              <a:lvl1pPr marL="0" marR="0" indent="0" algn="l" defTabSz="914400" latinLnBrk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900" b="1" i="0" u="none" strike="noStrike" cap="none" spc="0" baseline="0">
                  <a:solidFill>
                    <a:schemeClr val="accent1"/>
                  </a:solidFill>
                  <a:uFillTx/>
                  <a:latin typeface="Lato"/>
                  <a:ea typeface="Lato"/>
                  <a:cs typeface="Lato"/>
                  <a:sym typeface="Lato"/>
                </a:defRPr>
              </a:lvl1pPr>
              <a:lvl2pPr marL="0" marR="0" indent="457200" algn="l" defTabSz="91440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 i="0" u="none" strike="noStrike" cap="none" spc="0" baseline="0">
                  <a:solidFill>
                    <a:schemeClr val="accent1"/>
                  </a:solidFill>
                  <a:uFillTx/>
                  <a:latin typeface="Lato Black"/>
                  <a:ea typeface="Lato Black"/>
                  <a:cs typeface="Lato Black"/>
                  <a:sym typeface="Lato Black"/>
                </a:defRPr>
              </a:lvl2pPr>
              <a:lvl3pPr marL="0" marR="0" indent="914400" algn="l" defTabSz="91440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 i="0" u="none" strike="noStrike" cap="none" spc="0" baseline="0">
                  <a:solidFill>
                    <a:schemeClr val="accent1"/>
                  </a:solidFill>
                  <a:uFillTx/>
                  <a:latin typeface="Lato Black"/>
                  <a:ea typeface="Lato Black"/>
                  <a:cs typeface="Lato Black"/>
                  <a:sym typeface="Lato Black"/>
                </a:defRPr>
              </a:lvl3pPr>
              <a:lvl4pPr marL="0" marR="0" indent="1371600" algn="l" defTabSz="91440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 i="0" u="none" strike="noStrike" cap="none" spc="0" baseline="0">
                  <a:solidFill>
                    <a:schemeClr val="accent1"/>
                  </a:solidFill>
                  <a:uFillTx/>
                  <a:latin typeface="Lato Black"/>
                  <a:ea typeface="Lato Black"/>
                  <a:cs typeface="Lato Black"/>
                  <a:sym typeface="Lato Black"/>
                </a:defRPr>
              </a:lvl4pPr>
              <a:lvl5pPr marL="0" marR="0" indent="1828800" algn="l" defTabSz="91440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 i="0" u="none" strike="noStrike" cap="none" spc="0" baseline="0">
                  <a:solidFill>
                    <a:schemeClr val="accent1"/>
                  </a:solidFill>
                  <a:uFillTx/>
                  <a:latin typeface="Lato Black"/>
                  <a:ea typeface="Lato Black"/>
                  <a:cs typeface="Lato Black"/>
                  <a:sym typeface="Lato Black"/>
                </a:defRPr>
              </a:lvl5pPr>
              <a:lvl6pPr marL="2794000" marR="0" indent="-508000" algn="l" defTabSz="91440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4000" b="0" i="0" u="none" strike="noStrike" cap="none" spc="0" baseline="0">
                  <a:solidFill>
                    <a:schemeClr val="accent1"/>
                  </a:solidFill>
                  <a:uFillTx/>
                  <a:latin typeface="Lato Black"/>
                  <a:ea typeface="Lato Black"/>
                  <a:cs typeface="Lato Black"/>
                  <a:sym typeface="Lato Black"/>
                </a:defRPr>
              </a:lvl6pPr>
              <a:lvl7pPr marL="3251200" marR="0" indent="-508000" algn="l" defTabSz="91440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4000" b="0" i="0" u="none" strike="noStrike" cap="none" spc="0" baseline="0">
                  <a:solidFill>
                    <a:schemeClr val="accent1"/>
                  </a:solidFill>
                  <a:uFillTx/>
                  <a:latin typeface="Lato Black"/>
                  <a:ea typeface="Lato Black"/>
                  <a:cs typeface="Lato Black"/>
                  <a:sym typeface="Lato Black"/>
                </a:defRPr>
              </a:lvl7pPr>
              <a:lvl8pPr marL="3708400" marR="0" indent="-508000" algn="l" defTabSz="91440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4000" b="0" i="0" u="none" strike="noStrike" cap="none" spc="0" baseline="0">
                  <a:solidFill>
                    <a:schemeClr val="accent1"/>
                  </a:solidFill>
                  <a:uFillTx/>
                  <a:latin typeface="Lato Black"/>
                  <a:ea typeface="Lato Black"/>
                  <a:cs typeface="Lato Black"/>
                  <a:sym typeface="Lato Black"/>
                </a:defRPr>
              </a:lvl8pPr>
              <a:lvl9pPr marL="4165600" marR="0" indent="-508000" algn="l" defTabSz="91440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4000" b="0" i="0" u="none" strike="noStrike" cap="none" spc="0" baseline="0">
                  <a:solidFill>
                    <a:schemeClr val="accent1"/>
                  </a:solidFill>
                  <a:uFillTx/>
                  <a:latin typeface="Lato Black"/>
                  <a:ea typeface="Lato Black"/>
                  <a:cs typeface="Lato Black"/>
                  <a:sym typeface="Lato Black"/>
                </a:defRPr>
              </a:lvl9pPr>
            </a:lstStyle>
            <a:p>
              <a:pPr algn="ctr" hangingPunct="1"/>
              <a:r>
                <a:rPr lang="en-US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32" name="TextBox 16">
            <a:extLst>
              <a:ext uri="{FF2B5EF4-FFF2-40B4-BE49-F238E27FC236}">
                <a16:creationId xmlns:a16="http://schemas.microsoft.com/office/drawing/2014/main" id="{63A883ED-4C6E-3863-5315-7FB186EFD89F}"/>
              </a:ext>
            </a:extLst>
          </p:cNvPr>
          <p:cNvSpPr txBox="1"/>
          <p:nvPr/>
        </p:nvSpPr>
        <p:spPr>
          <a:xfrm>
            <a:off x="518682" y="3908188"/>
            <a:ext cx="5486399" cy="2195473"/>
          </a:xfrm>
          <a:prstGeom prst="rect">
            <a:avLst/>
          </a:prstGeom>
          <a:solidFill>
            <a:srgbClr val="D1E4ED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0" tIns="127000" rIns="127000" bIns="127000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Abnormal event detection for safety and security violations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Slips, Trips, Falls, Fire, Smoke, Intrusion, Violence</a:t>
            </a:r>
          </a:p>
          <a:p>
            <a:endParaRPr lang="en-US" sz="1400" dirty="0"/>
          </a:p>
          <a:p>
            <a:r>
              <a:rPr lang="en-US" sz="1400" dirty="0"/>
              <a:t>Multi-Channel Rule-based alerts</a:t>
            </a:r>
          </a:p>
          <a:p>
            <a:endParaRPr lang="en-US" sz="1400" dirty="0"/>
          </a:p>
          <a:p>
            <a:r>
              <a:rPr lang="en-US" sz="1400" dirty="0"/>
              <a:t>24x7 Multi-spectral Intelligent surveillance system in all weather and environmental conditions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457F867-4139-609E-7625-8872017D62BB}"/>
              </a:ext>
            </a:extLst>
          </p:cNvPr>
          <p:cNvSpPr txBox="1">
            <a:spLocks/>
          </p:cNvSpPr>
          <p:nvPr/>
        </p:nvSpPr>
        <p:spPr>
          <a:xfrm>
            <a:off x="518682" y="3951207"/>
            <a:ext cx="5154982" cy="37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0" marR="0" indent="0" algn="l" defTabSz="9144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 i="0" u="none" strike="noStrike" cap="none" spc="0" baseline="0">
                <a:solidFill>
                  <a:schemeClr val="accent1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4572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9144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1371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18288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27940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32512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37084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41656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algn="ctr" hangingPunct="1"/>
            <a:r>
              <a:rPr lang="en-US" dirty="0"/>
              <a:t>Key Features</a:t>
            </a:r>
          </a:p>
        </p:txBody>
      </p:sp>
      <p:pic>
        <p:nvPicPr>
          <p:cNvPr id="3" name="Picture 2" descr="A picture containing indoor, kitchen, ceiling, office&#10;&#10;Description automatically generated">
            <a:extLst>
              <a:ext uri="{FF2B5EF4-FFF2-40B4-BE49-F238E27FC236}">
                <a16:creationId xmlns:a16="http://schemas.microsoft.com/office/drawing/2014/main" id="{E45CAE04-3B0D-ECE1-F9BD-55572FBE25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882" y="1849158"/>
            <a:ext cx="2369123" cy="3476824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0B003FA4-A50B-B0C6-E439-98D7EED4876A}"/>
              </a:ext>
            </a:extLst>
          </p:cNvPr>
          <p:cNvSpPr txBox="1"/>
          <p:nvPr/>
        </p:nvSpPr>
        <p:spPr>
          <a:xfrm>
            <a:off x="6614717" y="3548639"/>
            <a:ext cx="1634177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dirty="0"/>
              <a:t>Fixed Sentry</a:t>
            </a:r>
            <a:endParaRPr dirty="0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69EA560-D911-23F9-26B1-E3FAE737CAE9}"/>
              </a:ext>
            </a:extLst>
          </p:cNvPr>
          <p:cNvSpPr txBox="1"/>
          <p:nvPr/>
        </p:nvSpPr>
        <p:spPr>
          <a:xfrm>
            <a:off x="9142354" y="5386091"/>
            <a:ext cx="1634177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dirty="0"/>
              <a:t>Mobile Sentry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47103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1" y="6396990"/>
            <a:ext cx="181834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4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317133" y="72864"/>
            <a:ext cx="10744201" cy="601347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t>Intelligent Investigation with Video Search</a:t>
            </a:r>
          </a:p>
        </p:txBody>
      </p:sp>
      <p:sp>
        <p:nvSpPr>
          <p:cNvPr id="288" name="TextBox 97"/>
          <p:cNvSpPr txBox="1"/>
          <p:nvPr/>
        </p:nvSpPr>
        <p:spPr>
          <a:xfrm>
            <a:off x="1977572" y="4893670"/>
            <a:ext cx="1935817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400">
                <a:solidFill>
                  <a:srgbClr val="144C84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/>
              <a:t>Person Search</a:t>
            </a:r>
            <a:endParaRPr/>
          </a:p>
        </p:txBody>
      </p:sp>
      <p:sp>
        <p:nvSpPr>
          <p:cNvPr id="289" name="TextBox 99"/>
          <p:cNvSpPr txBox="1"/>
          <p:nvPr/>
        </p:nvSpPr>
        <p:spPr>
          <a:xfrm>
            <a:off x="8371452" y="4890490"/>
            <a:ext cx="142251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400">
                <a:solidFill>
                  <a:srgbClr val="144C84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t>Vehicle Search</a:t>
            </a:r>
          </a:p>
        </p:txBody>
      </p:sp>
      <p:pic>
        <p:nvPicPr>
          <p:cNvPr id="291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nline Media 2" descr="Investigation - Vehicle Search (ANPR)">
            <a:hlinkClick r:id="" action="ppaction://media"/>
            <a:extLst>
              <a:ext uri="{FF2B5EF4-FFF2-40B4-BE49-F238E27FC236}">
                <a16:creationId xmlns:a16="http://schemas.microsoft.com/office/drawing/2014/main" id="{EFC620FA-2264-AE4B-BFB1-F5CB36407E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86915" y="1331623"/>
            <a:ext cx="5890962" cy="3328394"/>
          </a:xfrm>
          <a:prstGeom prst="rect">
            <a:avLst/>
          </a:prstGeom>
        </p:spPr>
      </p:pic>
      <p:pic>
        <p:nvPicPr>
          <p:cNvPr id="5" name="Online Media 4" descr="Investigation - Pedestrian Search">
            <a:hlinkClick r:id="" action="ppaction://media"/>
            <a:extLst>
              <a:ext uri="{FF2B5EF4-FFF2-40B4-BE49-F238E27FC236}">
                <a16:creationId xmlns:a16="http://schemas.microsoft.com/office/drawing/2014/main" id="{945976F9-F885-974A-BC8D-21D01FE35E6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0" y="1331623"/>
            <a:ext cx="5890963" cy="33283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1" y="6451282"/>
            <a:ext cx="181834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17" name="Text Placeholder 41"/>
          <p:cNvSpPr>
            <a:spLocks noGrp="1"/>
          </p:cNvSpPr>
          <p:nvPr>
            <p:ph type="body" idx="22"/>
          </p:nvPr>
        </p:nvSpPr>
        <p:spPr>
          <a:xfrm>
            <a:off x="394692" y="678417"/>
            <a:ext cx="10709386" cy="400112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100000"/>
              </a:lnSpc>
              <a:buFont typeface="Arial"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Operation</a:t>
            </a:r>
            <a:r>
              <a:rPr lang="en-US"/>
              <a:t>s</a:t>
            </a:r>
            <a:r>
              <a:t> with Advance Tooling</a:t>
            </a:r>
            <a:r>
              <a:rPr lang="en-US"/>
              <a:t> </a:t>
            </a:r>
            <a:endParaRPr/>
          </a:p>
        </p:txBody>
      </p:sp>
      <p:sp>
        <p:nvSpPr>
          <p:cNvPr id="218" name="矩形 3"/>
          <p:cNvSpPr/>
          <p:nvPr/>
        </p:nvSpPr>
        <p:spPr>
          <a:xfrm>
            <a:off x="385467" y="6396990"/>
            <a:ext cx="1096493" cy="36512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pic>
        <p:nvPicPr>
          <p:cNvPr id="219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A1A65CA8-BE6B-10D7-2B98-C7DE9485C0BF}"/>
              </a:ext>
            </a:extLst>
          </p:cNvPr>
          <p:cNvSpPr txBox="1"/>
          <p:nvPr/>
        </p:nvSpPr>
        <p:spPr>
          <a:xfrm>
            <a:off x="706175" y="1125538"/>
            <a:ext cx="2511238" cy="694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spcBef>
                <a:spcPts val="1200"/>
              </a:spcBef>
              <a:defRPr sz="17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endParaRPr/>
          </a:p>
        </p:txBody>
      </p:sp>
      <p:pic>
        <p:nvPicPr>
          <p:cNvPr id="2050" name="Picture 2" descr="The Asian Little Boy Sitting Alone At Railway Platform Stock Photo -  Download Image Now - iStock">
            <a:extLst>
              <a:ext uri="{FF2B5EF4-FFF2-40B4-BE49-F238E27FC236}">
                <a16:creationId xmlns:a16="http://schemas.microsoft.com/office/drawing/2014/main" id="{870ACDC0-C294-9C3E-2363-416CB825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535" y="4805747"/>
            <a:ext cx="2281861" cy="15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多个港铁站部分出口曾实施人流管制有巴士站出现人龙- RTHK">
            <a:extLst>
              <a:ext uri="{FF2B5EF4-FFF2-40B4-BE49-F238E27FC236}">
                <a16:creationId xmlns:a16="http://schemas.microsoft.com/office/drawing/2014/main" id="{A837A5F2-511B-0F03-6D51-8E5B287D4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1535" y="2882065"/>
            <a:ext cx="2281861" cy="16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F05711D6-B696-6975-908A-9FEF77FF1C87}"/>
              </a:ext>
            </a:extLst>
          </p:cNvPr>
          <p:cNvSpPr txBox="1"/>
          <p:nvPr/>
        </p:nvSpPr>
        <p:spPr>
          <a:xfrm>
            <a:off x="385467" y="159066"/>
            <a:ext cx="10744201" cy="60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749808">
              <a:lnSpc>
                <a:spcPct val="90000"/>
              </a:lnSpc>
              <a:spcBef>
                <a:spcPts val="800"/>
              </a:spcBef>
              <a:defRPr sz="328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Safe and </a:t>
            </a:r>
            <a:r>
              <a:rPr lang="en-GB"/>
              <a:t>Secure Operations with Remark AI</a:t>
            </a:r>
            <a:endParaRPr dirty="0"/>
          </a:p>
        </p:txBody>
      </p:sp>
      <p:pic>
        <p:nvPicPr>
          <p:cNvPr id="12" name="Picture 16" descr="Picture 16">
            <a:extLst>
              <a:ext uri="{FF2B5EF4-FFF2-40B4-BE49-F238E27FC236}">
                <a16:creationId xmlns:a16="http://schemas.microsoft.com/office/drawing/2014/main" id="{C4EE3811-89AA-1E99-6D14-EE3FE7E4E7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536" y="1176757"/>
            <a:ext cx="2281860" cy="150733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6CA6A56-058D-3843-CEB8-A269C1EB3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180168"/>
              </p:ext>
            </p:extLst>
          </p:nvPr>
        </p:nvGraphicFramePr>
        <p:xfrm>
          <a:off x="556173" y="1647703"/>
          <a:ext cx="7279070" cy="386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0733338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2" y="6451282"/>
            <a:ext cx="181833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165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95464" y="148973"/>
            <a:ext cx="10744201" cy="601347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rPr lang="en-US"/>
              <a:t>Summary</a:t>
            </a:r>
            <a:endParaRPr/>
          </a:p>
        </p:txBody>
      </p:sp>
      <p:sp>
        <p:nvSpPr>
          <p:cNvPr id="166" name="Text Placeholder 41"/>
          <p:cNvSpPr>
            <a:spLocks noGrp="1"/>
          </p:cNvSpPr>
          <p:nvPr>
            <p:ph type="body" idx="22"/>
          </p:nvPr>
        </p:nvSpPr>
        <p:spPr>
          <a:xfrm>
            <a:off x="412872" y="676761"/>
            <a:ext cx="10709386" cy="400112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100000"/>
              </a:lnSpc>
              <a:buFont typeface="Arial"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dirty="0"/>
              <a:t>Build Safer Communities with Remark Vision</a:t>
            </a:r>
          </a:p>
        </p:txBody>
      </p:sp>
      <p:sp>
        <p:nvSpPr>
          <p:cNvPr id="167" name="矩形 3"/>
          <p:cNvSpPr/>
          <p:nvPr/>
        </p:nvSpPr>
        <p:spPr>
          <a:xfrm>
            <a:off x="385467" y="6396990"/>
            <a:ext cx="1096493" cy="36512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pic>
        <p:nvPicPr>
          <p:cNvPr id="168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9" y="6475826"/>
            <a:ext cx="1344778" cy="20745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B0DE519-D4A7-1F97-0FB6-A5BE9B695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251389"/>
              </p:ext>
            </p:extLst>
          </p:nvPr>
        </p:nvGraphicFramePr>
        <p:xfrm>
          <a:off x="787792" y="1378634"/>
          <a:ext cx="10044332" cy="429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810319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1" y="6451282"/>
            <a:ext cx="181834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294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12175" y="255259"/>
            <a:ext cx="10744201" cy="601347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t>Our Customers</a:t>
            </a:r>
            <a:r>
              <a:rPr lang="zh-CN" altLang="en-US"/>
              <a:t> </a:t>
            </a:r>
            <a:r>
              <a:rPr lang="en-US" altLang="zh-CN"/>
              <a:t>and</a:t>
            </a:r>
            <a:r>
              <a:rPr lang="zh-CN" altLang="en-US"/>
              <a:t> </a:t>
            </a:r>
            <a:r>
              <a:rPr lang="en-US" altLang="zh-CN"/>
              <a:t>Partners</a:t>
            </a:r>
            <a:endParaRPr/>
          </a:p>
        </p:txBody>
      </p:sp>
      <p:sp>
        <p:nvSpPr>
          <p:cNvPr id="295" name="Text Placeholder 41"/>
          <p:cNvSpPr>
            <a:spLocks noGrp="1"/>
          </p:cNvSpPr>
          <p:nvPr>
            <p:ph type="body" idx="22"/>
          </p:nvPr>
        </p:nvSpPr>
        <p:spPr>
          <a:xfrm>
            <a:off x="429582" y="675959"/>
            <a:ext cx="10709386" cy="400112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100000"/>
              </a:lnSpc>
              <a:buFont typeface="Arial"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Leader in Video Analytics</a:t>
            </a:r>
          </a:p>
        </p:txBody>
      </p:sp>
      <p:sp>
        <p:nvSpPr>
          <p:cNvPr id="296" name="矩形 3"/>
          <p:cNvSpPr/>
          <p:nvPr/>
        </p:nvSpPr>
        <p:spPr>
          <a:xfrm>
            <a:off x="385467" y="6396990"/>
            <a:ext cx="1096493" cy="36512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pic>
        <p:nvPicPr>
          <p:cNvPr id="297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18" y="1298188"/>
            <a:ext cx="2954460" cy="733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078" y="5033321"/>
            <a:ext cx="2236453" cy="1175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10" descr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414" y="5033321"/>
            <a:ext cx="1926782" cy="860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12" descr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563" y="3900995"/>
            <a:ext cx="2144570" cy="582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14" descr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34" y="5011815"/>
            <a:ext cx="1175942" cy="1175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16" descr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854" y="5068053"/>
            <a:ext cx="983517" cy="983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icture 20" descr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964" y="1251327"/>
            <a:ext cx="1872232" cy="640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Picture 22" descr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9863" y="4022434"/>
            <a:ext cx="1818881" cy="451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24" descr="Picture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97149" y="3478412"/>
            <a:ext cx="1818941" cy="117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icture 26" descr="Picture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38" y="3651211"/>
            <a:ext cx="976145" cy="119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icture 28" descr="Picture 2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091" y="3954691"/>
            <a:ext cx="1344778" cy="650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0" descr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21683" y="4800644"/>
            <a:ext cx="1414465" cy="1406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32" descr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6090" y="4977420"/>
            <a:ext cx="2006781" cy="1038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icture 7" descr="Pictur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50" y="1007110"/>
            <a:ext cx="1414510" cy="1315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Picture 8" descr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2504" y="1159166"/>
            <a:ext cx="2393952" cy="1084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3E1A49-1799-74C5-EAB7-C6D5AC478EF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736" y="1255705"/>
            <a:ext cx="1862008" cy="799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1AB5DB-68E3-6019-A8D2-D55BD634C5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16976" y="2692722"/>
            <a:ext cx="2298700" cy="5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E2F522-1442-00EA-CA6C-76042FEA1E5A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13" y="2777314"/>
            <a:ext cx="1591424" cy="363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F7E52C-30B3-1000-4710-D7BB4468FD9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53949" y="2677604"/>
            <a:ext cx="2743200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3FBDF-640A-3AF1-16F6-59E64A33D5EC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623" y="2654055"/>
            <a:ext cx="2276449" cy="6058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2D9BD9-D1E1-D38E-33A0-FE8654ACF27E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026" y="2554896"/>
            <a:ext cx="1168527" cy="6361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1"/>
          <p:cNvSpPr/>
          <p:nvPr/>
        </p:nvSpPr>
        <p:spPr>
          <a:xfrm>
            <a:off x="826166" y="6202047"/>
            <a:ext cx="6873083" cy="4255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sp>
        <p:nvSpPr>
          <p:cNvPr id="316" name="Title 7"/>
          <p:cNvSpPr txBox="1">
            <a:spLocks noGrp="1"/>
          </p:cNvSpPr>
          <p:nvPr>
            <p:ph type="ctrTitle"/>
          </p:nvPr>
        </p:nvSpPr>
        <p:spPr>
          <a:xfrm>
            <a:off x="782320" y="3598731"/>
            <a:ext cx="6725919" cy="833083"/>
          </a:xfrm>
          <a:prstGeom prst="rect">
            <a:avLst/>
          </a:prstGeom>
        </p:spPr>
        <p:txBody>
          <a:bodyPr/>
          <a:lstStyle>
            <a:lvl1pPr defTabSz="841247">
              <a:defRPr sz="4900"/>
            </a:lvl1pPr>
          </a:lstStyle>
          <a:p>
            <a:r>
              <a:t>Thank You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0374" y="381343"/>
            <a:ext cx="10744201" cy="601347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t>About Us</a:t>
            </a:r>
          </a:p>
        </p:txBody>
      </p:sp>
      <p:sp>
        <p:nvSpPr>
          <p:cNvPr id="151" name="Text Placeholder 41"/>
          <p:cNvSpPr>
            <a:spLocks noGrp="1"/>
          </p:cNvSpPr>
          <p:nvPr>
            <p:ph type="body" idx="22"/>
          </p:nvPr>
        </p:nvSpPr>
        <p:spPr>
          <a:xfrm>
            <a:off x="617781" y="1038231"/>
            <a:ext cx="10709387" cy="40011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lnSpc>
                <a:spcPct val="100000"/>
              </a:lnSpc>
              <a:buFont typeface="Arial"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Industry leaders in AI Technology, Security, and Safety</a:t>
            </a:r>
          </a:p>
        </p:txBody>
      </p:sp>
      <p:sp>
        <p:nvSpPr>
          <p:cNvPr id="152" name="矩形 3"/>
          <p:cNvSpPr/>
          <p:nvPr/>
        </p:nvSpPr>
        <p:spPr>
          <a:xfrm>
            <a:off x="385467" y="6396990"/>
            <a:ext cx="1096493" cy="36512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pic>
        <p:nvPicPr>
          <p:cNvPr id="153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52" y="6475826"/>
            <a:ext cx="1344778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Box 1"/>
          <p:cNvSpPr txBox="1"/>
          <p:nvPr/>
        </p:nvSpPr>
        <p:spPr>
          <a:xfrm>
            <a:off x="601973" y="2390956"/>
            <a:ext cx="3923405" cy="240030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323D4D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15900" tIns="215900" rIns="215900" bIns="215900" anchor="t">
            <a:spAutoFit/>
          </a:bodyPr>
          <a:lstStyle>
            <a:lvl1pPr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dirty="0"/>
              <a:t>We are a global leader in Video Analytics with one of the most intelligent, reliable, and fast AI platforms</a:t>
            </a:r>
            <a:r>
              <a:rPr lang="en-US" dirty="0"/>
              <a:t>. Our</a:t>
            </a:r>
            <a:r>
              <a:rPr dirty="0"/>
              <a:t> headquarters are in Las Vegas, and we have a global presence with an R&amp;D center in the UK.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26763C-8302-589C-FF0B-FAFE6FECF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187828"/>
              </p:ext>
            </p:extLst>
          </p:nvPr>
        </p:nvGraphicFramePr>
        <p:xfrm>
          <a:off x="7141083" y="1182009"/>
          <a:ext cx="4433136" cy="5100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2" y="6451282"/>
            <a:ext cx="181833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65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95464" y="148973"/>
            <a:ext cx="10744201" cy="601347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rPr dirty="0"/>
              <a:t>Next Generation Video Analytics</a:t>
            </a:r>
          </a:p>
        </p:txBody>
      </p:sp>
      <p:sp>
        <p:nvSpPr>
          <p:cNvPr id="166" name="Text Placeholder 41"/>
          <p:cNvSpPr>
            <a:spLocks noGrp="1"/>
          </p:cNvSpPr>
          <p:nvPr>
            <p:ph type="body" idx="22"/>
          </p:nvPr>
        </p:nvSpPr>
        <p:spPr>
          <a:xfrm>
            <a:off x="412872" y="676761"/>
            <a:ext cx="10709386" cy="400112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100000"/>
              </a:lnSpc>
              <a:buFont typeface="Arial"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dirty="0"/>
              <a:t>Operation with Advance Tooling</a:t>
            </a:r>
          </a:p>
        </p:txBody>
      </p:sp>
      <p:sp>
        <p:nvSpPr>
          <p:cNvPr id="167" name="矩形 3"/>
          <p:cNvSpPr/>
          <p:nvPr/>
        </p:nvSpPr>
        <p:spPr>
          <a:xfrm>
            <a:off x="385467" y="6396990"/>
            <a:ext cx="1096493" cy="36512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pic>
        <p:nvPicPr>
          <p:cNvPr id="168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9" y="6475826"/>
            <a:ext cx="1344778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 8"/>
          <p:cNvSpPr txBox="1"/>
          <p:nvPr/>
        </p:nvSpPr>
        <p:spPr>
          <a:xfrm>
            <a:off x="4510220" y="1709090"/>
            <a:ext cx="349027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27000" tIns="127000" rIns="127000" bIns="127000">
            <a:spAutoFit/>
          </a:bodyPr>
          <a:lstStyle>
            <a:lvl1pPr>
              <a:defRPr sz="12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Alert nearby law enforcement officers, security teams, and control centers of criminal activity or aberrant behavior that could turn into a crime. </a:t>
            </a:r>
          </a:p>
        </p:txBody>
      </p:sp>
      <p:sp>
        <p:nvSpPr>
          <p:cNvPr id="170" name="TextBox 4"/>
          <p:cNvSpPr txBox="1"/>
          <p:nvPr/>
        </p:nvSpPr>
        <p:spPr>
          <a:xfrm>
            <a:off x="4619714" y="2523653"/>
            <a:ext cx="3244477" cy="3114635"/>
          </a:xfrm>
          <a:prstGeom prst="rect">
            <a:avLst/>
          </a:prstGeom>
          <a:solidFill>
            <a:srgbClr val="D1E4ED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27000" tIns="127000" rIns="127000" bIns="127000" anchor="t">
            <a:spAutoFit/>
          </a:bodyPr>
          <a:lstStyle/>
          <a:p>
            <a:pPr marL="171450" indent="-171450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sz="1200">
                <a:solidFill>
                  <a:schemeClr val="accent1"/>
                </a:solidFill>
                <a:latin typeface="Lato"/>
                <a:ea typeface="Lato"/>
                <a:cs typeface="Lato"/>
              </a:rPr>
              <a:t>Behavior Analysis</a:t>
            </a:r>
            <a:endParaRPr lang="en-US" sz="1200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pPr marL="628650" lvl="1" indent="-171450">
              <a:lnSpc>
                <a:spcPct val="120000"/>
              </a:lnSpc>
              <a:buSzPct val="100000"/>
              <a:buFont typeface="Helvetica"/>
              <a:buChar char="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/>
              <a:t>Disorderly Conduct</a:t>
            </a:r>
            <a:endParaRPr/>
          </a:p>
          <a:p>
            <a:pPr marL="628650" lvl="1" indent="-171450">
              <a:lnSpc>
                <a:spcPct val="120000"/>
              </a:lnSpc>
              <a:buSzPct val="100000"/>
              <a:buFont typeface="Helvetica"/>
              <a:buChar char="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Running</a:t>
            </a:r>
          </a:p>
          <a:p>
            <a:pPr marL="628650" lvl="1" indent="-171450">
              <a:lnSpc>
                <a:spcPct val="120000"/>
              </a:lnSpc>
              <a:buSzPct val="100000"/>
              <a:buFont typeface="Helvetica"/>
              <a:buChar char="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/>
              <a:t>Slip, trips</a:t>
            </a:r>
            <a:r>
              <a:t> and falls</a:t>
            </a:r>
          </a:p>
          <a:p>
            <a:pPr marL="628650" lvl="1" indent="-171450">
              <a:lnSpc>
                <a:spcPct val="120000"/>
              </a:lnSpc>
              <a:buSzPct val="100000"/>
              <a:buFont typeface="Helvetica"/>
              <a:buChar char="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Fare avoidance (Turnstile jumping)</a:t>
            </a:r>
          </a:p>
          <a:p>
            <a:pPr marL="171450" indent="-171450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Site Violation</a:t>
            </a:r>
          </a:p>
          <a:p>
            <a:pPr marL="628650" lvl="1" indent="-171450">
              <a:lnSpc>
                <a:spcPct val="120000"/>
              </a:lnSpc>
              <a:buSzPct val="100000"/>
              <a:buFont typeface="Helvetica"/>
              <a:buChar char="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Intrusion</a:t>
            </a:r>
          </a:p>
          <a:p>
            <a:pPr marL="628650" lvl="1" indent="-171450">
              <a:lnSpc>
                <a:spcPct val="120000"/>
              </a:lnSpc>
              <a:buSzPct val="100000"/>
              <a:buFont typeface="Helvetica"/>
              <a:buChar char="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>
                <a:ea typeface="+mn-lt"/>
                <a:cs typeface="+mn-lt"/>
              </a:rPr>
              <a:t>Loitering</a:t>
            </a:r>
            <a:endParaRPr lang="en-US"/>
          </a:p>
          <a:p>
            <a:pPr marL="628650" lvl="1" indent="-171450">
              <a:lnSpc>
                <a:spcPct val="120000"/>
              </a:lnSpc>
              <a:buSzPct val="100000"/>
              <a:buFont typeface="Helvetica"/>
              <a:buChar char="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>
                <a:ea typeface="+mn-lt"/>
                <a:cs typeface="+mn-lt"/>
              </a:rPr>
              <a:t>Vandalism</a:t>
            </a:r>
            <a:endParaRPr lang="en-US">
              <a:cs typeface="Helvetica"/>
            </a:endParaRPr>
          </a:p>
          <a:p>
            <a:pPr marL="628650" lvl="1" indent="-171450">
              <a:lnSpc>
                <a:spcPct val="120000"/>
              </a:lnSpc>
              <a:buSzPct val="100000"/>
              <a:buFont typeface="Helvetica"/>
              <a:buChar char="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Items and persons on track</a:t>
            </a:r>
          </a:p>
          <a:p>
            <a:pPr marL="628650" lvl="1" indent="-171450">
              <a:lnSpc>
                <a:spcPct val="120000"/>
              </a:lnSpc>
              <a:buSzPct val="100000"/>
              <a:buFont typeface="Helvetica"/>
              <a:buChar char="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/>
              <a:t>Trespassing</a:t>
            </a:r>
            <a:endParaRPr/>
          </a:p>
          <a:p>
            <a:pPr marL="628650" lvl="1" indent="-171450">
              <a:lnSpc>
                <a:spcPct val="120000"/>
              </a:lnSpc>
              <a:buSzPct val="100000"/>
              <a:buFont typeface="Helvetica"/>
              <a:buChar char="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Unattended Baggage Detection</a:t>
            </a:r>
          </a:p>
          <a:p>
            <a:pPr marL="171450" indent="-171450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/>
              <a:t>Crowd</a:t>
            </a:r>
            <a:r>
              <a:t> detection, people counting</a:t>
            </a:r>
          </a:p>
        </p:txBody>
      </p:sp>
      <p:sp>
        <p:nvSpPr>
          <p:cNvPr id="171" name="TextBox 16"/>
          <p:cNvSpPr txBox="1"/>
          <p:nvPr/>
        </p:nvSpPr>
        <p:spPr>
          <a:xfrm>
            <a:off x="393591" y="1294128"/>
            <a:ext cx="3717756" cy="2669577"/>
          </a:xfrm>
          <a:prstGeom prst="rect">
            <a:avLst/>
          </a:prstGeom>
          <a:solidFill>
            <a:srgbClr val="D1E4ED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27000" tIns="127000" rIns="127000" bIns="127000">
            <a:spAutoFit/>
          </a:bodyPr>
          <a:lstStyle/>
          <a:p>
            <a:pPr marL="171448" indent="-171448">
              <a:lnSpc>
                <a:spcPct val="120000"/>
              </a:lnSpc>
              <a:buSzPct val="100000"/>
              <a:buFont typeface="Arial"/>
              <a:buChar char="•"/>
              <a:defRPr sz="1400">
                <a:latin typeface="Lato"/>
                <a:ea typeface="Lato"/>
                <a:cs typeface="Lato"/>
                <a:sym typeface="Lato"/>
              </a:defRPr>
            </a:pPr>
            <a:endParaRPr dirty="0"/>
          </a:p>
          <a:p>
            <a:pPr marL="171448" indent="-171448">
              <a:lnSpc>
                <a:spcPct val="120000"/>
              </a:lnSpc>
              <a:buSzPct val="100000"/>
              <a:buFont typeface="Arial"/>
              <a:buChar char="•"/>
              <a:defRPr sz="1400">
                <a:latin typeface="Lato"/>
                <a:ea typeface="Lato"/>
                <a:cs typeface="Lato"/>
                <a:sym typeface="Lato"/>
              </a:defRPr>
            </a:pPr>
            <a:endParaRPr dirty="0"/>
          </a:p>
          <a:p>
            <a:pPr marL="130341" indent="-130341">
              <a:lnSpc>
                <a:spcPct val="120000"/>
              </a:lnSpc>
              <a:buSzPct val="100000"/>
              <a:buChar char="•"/>
              <a:defRPr sz="13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Top-rated deep learning-based advanced video analytics AI</a:t>
            </a:r>
          </a:p>
          <a:p>
            <a:pPr marL="130341" indent="-130341">
              <a:lnSpc>
                <a:spcPct val="120000"/>
              </a:lnSpc>
              <a:buSzPct val="100000"/>
              <a:buChar char="•"/>
              <a:defRPr sz="13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Top-ranked facial recognition in the western world in NIST</a:t>
            </a:r>
          </a:p>
          <a:p>
            <a:pPr marL="130341" indent="-130341">
              <a:lnSpc>
                <a:spcPct val="120000"/>
              </a:lnSpc>
              <a:buSzPct val="100000"/>
              <a:buChar char="•"/>
              <a:defRPr sz="13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Real-time Situational Awareness</a:t>
            </a:r>
          </a:p>
          <a:p>
            <a:pPr marL="130341" indent="-130341">
              <a:lnSpc>
                <a:spcPct val="120000"/>
              </a:lnSpc>
              <a:buSzPct val="100000"/>
              <a:buChar char="•"/>
              <a:defRPr sz="13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Advance noise-filtering – limit false detection</a:t>
            </a:r>
          </a:p>
          <a:p>
            <a:pPr marL="130341" indent="-130341">
              <a:lnSpc>
                <a:spcPct val="120000"/>
              </a:lnSpc>
              <a:buSzPct val="100000"/>
              <a:buChar char="•"/>
              <a:defRPr sz="13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Intelligent Investigation</a:t>
            </a:r>
          </a:p>
          <a:p>
            <a:pPr marL="130341" indent="-130341">
              <a:lnSpc>
                <a:spcPct val="120000"/>
              </a:lnSpc>
              <a:buSzPct val="100000"/>
              <a:buChar char="•"/>
              <a:defRPr sz="13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GDPR Compliant</a:t>
            </a:r>
          </a:p>
        </p:txBody>
      </p:sp>
      <p:pic>
        <p:nvPicPr>
          <p:cNvPr id="172" name="Graphic 10" descr="Graphic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446" y="1287683"/>
            <a:ext cx="461856" cy="461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82" y="5725023"/>
            <a:ext cx="2112330" cy="648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14" descr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6281" y="5143586"/>
            <a:ext cx="751261" cy="108659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 Placeholder 11"/>
          <p:cNvSpPr>
            <a:spLocks noGrp="1"/>
          </p:cNvSpPr>
          <p:nvPr>
            <p:ph type="body" idx="21"/>
          </p:nvPr>
        </p:nvSpPr>
        <p:spPr>
          <a:xfrm>
            <a:off x="504852" y="1449181"/>
            <a:ext cx="3495232" cy="37782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>
            <a:lvl1pPr>
              <a:lnSpc>
                <a:spcPct val="100000"/>
              </a:lnSpc>
              <a:spcBef>
                <a:spcPts val="1200"/>
              </a:spcBef>
              <a:buFont typeface="Arial"/>
              <a:defRPr sz="1900" b="1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dirty="0"/>
              <a:t>Remark AI Provides</a:t>
            </a:r>
          </a:p>
        </p:txBody>
      </p:sp>
      <p:sp>
        <p:nvSpPr>
          <p:cNvPr id="176" name="Text Placeholder 11"/>
          <p:cNvSpPr txBox="1"/>
          <p:nvPr/>
        </p:nvSpPr>
        <p:spPr>
          <a:xfrm>
            <a:off x="5066286" y="1206348"/>
            <a:ext cx="2923886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41247">
              <a:spcBef>
                <a:spcPts val="1100"/>
              </a:spcBef>
              <a:defRPr sz="1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Advanced AI Analysis and Realtime Alert</a:t>
            </a:r>
          </a:p>
        </p:txBody>
      </p:sp>
      <p:sp>
        <p:nvSpPr>
          <p:cNvPr id="177" name="Rectangle 8"/>
          <p:cNvSpPr txBox="1"/>
          <p:nvPr/>
        </p:nvSpPr>
        <p:spPr>
          <a:xfrm>
            <a:off x="8348926" y="1683690"/>
            <a:ext cx="349027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27000" tIns="127000" rIns="127000" bIns="127000">
            <a:spAutoFit/>
          </a:bodyPr>
          <a:lstStyle>
            <a:lvl1pPr>
              <a:defRPr sz="1200"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Video analytics platform provides search methods to assist police in finding the criminal suspect.</a:t>
            </a:r>
          </a:p>
        </p:txBody>
      </p:sp>
      <p:sp>
        <p:nvSpPr>
          <p:cNvPr id="178" name="Text Placeholder 11"/>
          <p:cNvSpPr txBox="1"/>
          <p:nvPr/>
        </p:nvSpPr>
        <p:spPr>
          <a:xfrm>
            <a:off x="8945112" y="1206347"/>
            <a:ext cx="2923886" cy="41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spcBef>
                <a:spcPts val="1200"/>
              </a:spcBef>
              <a:defRPr sz="19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Forensic Investigation</a:t>
            </a:r>
          </a:p>
        </p:txBody>
      </p:sp>
      <p:sp>
        <p:nvSpPr>
          <p:cNvPr id="179" name="TextBox 4"/>
          <p:cNvSpPr txBox="1"/>
          <p:nvPr/>
        </p:nvSpPr>
        <p:spPr>
          <a:xfrm>
            <a:off x="8346166" y="2527943"/>
            <a:ext cx="3356966" cy="2228239"/>
          </a:xfrm>
          <a:prstGeom prst="rect">
            <a:avLst/>
          </a:prstGeom>
          <a:solidFill>
            <a:srgbClr val="D1E4ED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27000" tIns="127000" rIns="127000" bIns="127000" anchor="t">
            <a:spAutoFit/>
          </a:bodyPr>
          <a:lstStyle/>
          <a:p>
            <a:pPr marL="171450" indent="-171450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Metadata search for the target person</a:t>
            </a:r>
          </a:p>
          <a:p>
            <a:pPr marL="171450" indent="-171450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endParaRPr lang="en-GB"/>
          </a:p>
          <a:p>
            <a:pPr marL="171450" indent="-171450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Metadata search for a vehicle with vehicle attribute and license plate number</a:t>
            </a:r>
          </a:p>
          <a:p>
            <a:pPr>
              <a:lnSpc>
                <a:spcPct val="120000"/>
              </a:lnSpc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  <a:p>
            <a:pPr marL="171450" indent="-171450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Similarity Search (face, pedestrian)</a:t>
            </a:r>
          </a:p>
          <a:p>
            <a:pPr marL="171450" indent="-171450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  <a:p>
            <a:pPr marL="171450" indent="-171450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Dashboard and Report</a:t>
            </a:r>
          </a:p>
          <a:p>
            <a:pPr>
              <a:lnSpc>
                <a:spcPct val="120000"/>
              </a:lnSpc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pic>
        <p:nvPicPr>
          <p:cNvPr id="180" name="noun-investigation-4190623-475367.png" descr="noun-investigation-4190623-47536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554" y="1210893"/>
            <a:ext cx="513947" cy="513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7" descr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79" y="5081632"/>
            <a:ext cx="2112330" cy="626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1" y="6451282"/>
            <a:ext cx="181834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84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28540" y="304959"/>
            <a:ext cx="10744201" cy="601347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rPr lang="en-US" altLang="zh-CN"/>
              <a:t>Efficient</a:t>
            </a:r>
            <a:r>
              <a:rPr lang="zh-CN" altLang="en-US"/>
              <a:t> </a:t>
            </a:r>
            <a:r>
              <a:rPr lang="en-US" altLang="zh-CN"/>
              <a:t>Operations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Command</a:t>
            </a:r>
            <a:r>
              <a:rPr lang="zh-CN" altLang="en-US"/>
              <a:t> </a:t>
            </a:r>
            <a:r>
              <a:rPr lang="en-US" altLang="zh-CN"/>
              <a:t>Center</a:t>
            </a:r>
            <a:endParaRPr/>
          </a:p>
        </p:txBody>
      </p:sp>
      <p:sp>
        <p:nvSpPr>
          <p:cNvPr id="185" name="矩形 3"/>
          <p:cNvSpPr/>
          <p:nvPr/>
        </p:nvSpPr>
        <p:spPr>
          <a:xfrm>
            <a:off x="385467" y="6396990"/>
            <a:ext cx="1096493" cy="36512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pic>
        <p:nvPicPr>
          <p:cNvPr id="186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Diagram 12"/>
          <p:cNvGrpSpPr/>
          <p:nvPr/>
        </p:nvGrpSpPr>
        <p:grpSpPr>
          <a:xfrm>
            <a:off x="455238" y="5406718"/>
            <a:ext cx="11458761" cy="790267"/>
            <a:chOff x="-1" y="-3"/>
            <a:chExt cx="11458761" cy="790266"/>
          </a:xfrm>
        </p:grpSpPr>
        <p:grpSp>
          <p:nvGrpSpPr>
            <p:cNvPr id="190" name="Group"/>
            <p:cNvGrpSpPr/>
            <p:nvPr/>
          </p:nvGrpSpPr>
          <p:grpSpPr>
            <a:xfrm>
              <a:off x="-1" y="-3"/>
              <a:ext cx="1975652" cy="790266"/>
              <a:chOff x="0" y="-2"/>
              <a:chExt cx="1975651" cy="790264"/>
            </a:xfrm>
          </p:grpSpPr>
          <p:sp>
            <p:nvSpPr>
              <p:cNvPr id="188" name="Shape"/>
              <p:cNvSpPr/>
              <p:nvPr/>
            </p:nvSpPr>
            <p:spPr>
              <a:xfrm>
                <a:off x="0" y="-2"/>
                <a:ext cx="1975651" cy="790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189" name="Efficient Operation"/>
              <p:cNvSpPr txBox="1"/>
              <p:nvPr/>
            </p:nvSpPr>
            <p:spPr>
              <a:xfrm>
                <a:off x="58048" y="268511"/>
                <a:ext cx="1720038" cy="253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Efficient Operation</a:t>
                </a:r>
              </a:p>
            </p:txBody>
          </p:sp>
        </p:grpSp>
        <p:grpSp>
          <p:nvGrpSpPr>
            <p:cNvPr id="193" name="Group"/>
            <p:cNvGrpSpPr/>
            <p:nvPr/>
          </p:nvGrpSpPr>
          <p:grpSpPr>
            <a:xfrm>
              <a:off x="1580517" y="-1"/>
              <a:ext cx="1975652" cy="790263"/>
              <a:chOff x="-1" y="-1"/>
              <a:chExt cx="1975651" cy="790262"/>
            </a:xfrm>
          </p:grpSpPr>
          <p:sp>
            <p:nvSpPr>
              <p:cNvPr id="191" name="Chevron"/>
              <p:cNvSpPr/>
              <p:nvPr/>
            </p:nvSpPr>
            <p:spPr>
              <a:xfrm>
                <a:off x="-1" y="-1"/>
                <a:ext cx="1975651" cy="7902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192" name="Fast Response System"/>
              <p:cNvSpPr txBox="1"/>
              <p:nvPr/>
            </p:nvSpPr>
            <p:spPr>
              <a:xfrm>
                <a:off x="433828" y="74201"/>
                <a:ext cx="1146692" cy="641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rPr dirty="0"/>
                  <a:t>Fast Response System</a:t>
                </a:r>
              </a:p>
            </p:txBody>
          </p:sp>
        </p:grpSp>
        <p:grpSp>
          <p:nvGrpSpPr>
            <p:cNvPr id="196" name="Group"/>
            <p:cNvGrpSpPr/>
            <p:nvPr/>
          </p:nvGrpSpPr>
          <p:grpSpPr>
            <a:xfrm>
              <a:off x="3161035" y="-1"/>
              <a:ext cx="1975653" cy="790263"/>
              <a:chOff x="-1" y="-1"/>
              <a:chExt cx="1975651" cy="790262"/>
            </a:xfrm>
          </p:grpSpPr>
          <p:sp>
            <p:nvSpPr>
              <p:cNvPr id="194" name="Chevron"/>
              <p:cNvSpPr/>
              <p:nvPr/>
            </p:nvSpPr>
            <p:spPr>
              <a:xfrm>
                <a:off x="-1" y="-1"/>
                <a:ext cx="1975651" cy="7902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195" name="Violation Tracking"/>
              <p:cNvSpPr txBox="1"/>
              <p:nvPr/>
            </p:nvSpPr>
            <p:spPr>
              <a:xfrm>
                <a:off x="433828" y="171356"/>
                <a:ext cx="1146692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Violation Tracking</a:t>
                </a:r>
              </a:p>
            </p:txBody>
          </p:sp>
        </p:grpSp>
        <p:grpSp>
          <p:nvGrpSpPr>
            <p:cNvPr id="199" name="Group"/>
            <p:cNvGrpSpPr/>
            <p:nvPr/>
          </p:nvGrpSpPr>
          <p:grpSpPr>
            <a:xfrm>
              <a:off x="4741554" y="-1"/>
              <a:ext cx="1975652" cy="790263"/>
              <a:chOff x="0" y="-1"/>
              <a:chExt cx="1975651" cy="790262"/>
            </a:xfrm>
          </p:grpSpPr>
          <p:sp>
            <p:nvSpPr>
              <p:cNvPr id="197" name="Chevron"/>
              <p:cNvSpPr/>
              <p:nvPr/>
            </p:nvSpPr>
            <p:spPr>
              <a:xfrm>
                <a:off x="0" y="-1"/>
                <a:ext cx="1975651" cy="7902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198" name="Risk Management"/>
              <p:cNvSpPr txBox="1"/>
              <p:nvPr/>
            </p:nvSpPr>
            <p:spPr>
              <a:xfrm>
                <a:off x="433828" y="171356"/>
                <a:ext cx="1146693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Risk Management</a:t>
                </a:r>
              </a:p>
            </p:txBody>
          </p:sp>
        </p:grpSp>
        <p:grpSp>
          <p:nvGrpSpPr>
            <p:cNvPr id="202" name="Group"/>
            <p:cNvGrpSpPr/>
            <p:nvPr/>
          </p:nvGrpSpPr>
          <p:grpSpPr>
            <a:xfrm>
              <a:off x="6322072" y="-1"/>
              <a:ext cx="1975652" cy="790263"/>
              <a:chOff x="-1" y="-1"/>
              <a:chExt cx="1975651" cy="790262"/>
            </a:xfrm>
          </p:grpSpPr>
          <p:sp>
            <p:nvSpPr>
              <p:cNvPr id="200" name="Chevron"/>
              <p:cNvSpPr/>
              <p:nvPr/>
            </p:nvSpPr>
            <p:spPr>
              <a:xfrm>
                <a:off x="-1" y="-1"/>
                <a:ext cx="1975651" cy="7902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01" name="Higher Productivity"/>
              <p:cNvSpPr txBox="1"/>
              <p:nvPr/>
            </p:nvSpPr>
            <p:spPr>
              <a:xfrm>
                <a:off x="433828" y="171356"/>
                <a:ext cx="1146692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Higher Productivity</a:t>
                </a:r>
              </a:p>
            </p:txBody>
          </p:sp>
        </p:grpSp>
        <p:grpSp>
          <p:nvGrpSpPr>
            <p:cNvPr id="205" name="Group"/>
            <p:cNvGrpSpPr/>
            <p:nvPr/>
          </p:nvGrpSpPr>
          <p:grpSpPr>
            <a:xfrm>
              <a:off x="7902590" y="-1"/>
              <a:ext cx="1975653" cy="790263"/>
              <a:chOff x="-1" y="-1"/>
              <a:chExt cx="1975651" cy="790262"/>
            </a:xfrm>
          </p:grpSpPr>
          <p:sp>
            <p:nvSpPr>
              <p:cNvPr id="203" name="Chevron"/>
              <p:cNvSpPr/>
              <p:nvPr/>
            </p:nvSpPr>
            <p:spPr>
              <a:xfrm>
                <a:off x="-1" y="-1"/>
                <a:ext cx="1975651" cy="7902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04" name="Threat Management"/>
              <p:cNvSpPr txBox="1"/>
              <p:nvPr/>
            </p:nvSpPr>
            <p:spPr>
              <a:xfrm>
                <a:off x="433828" y="171356"/>
                <a:ext cx="1146692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Threat Management</a:t>
                </a:r>
              </a:p>
            </p:txBody>
          </p:sp>
        </p:grpSp>
        <p:grpSp>
          <p:nvGrpSpPr>
            <p:cNvPr id="208" name="Group"/>
            <p:cNvGrpSpPr/>
            <p:nvPr/>
          </p:nvGrpSpPr>
          <p:grpSpPr>
            <a:xfrm>
              <a:off x="9483107" y="-1"/>
              <a:ext cx="1975653" cy="790263"/>
              <a:chOff x="-1" y="-1"/>
              <a:chExt cx="1975651" cy="790262"/>
            </a:xfrm>
          </p:grpSpPr>
          <p:sp>
            <p:nvSpPr>
              <p:cNvPr id="206" name="Chevron"/>
              <p:cNvSpPr/>
              <p:nvPr/>
            </p:nvSpPr>
            <p:spPr>
              <a:xfrm>
                <a:off x="-1" y="-1"/>
                <a:ext cx="1975651" cy="7902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07" name="Public Safety"/>
              <p:cNvSpPr txBox="1"/>
              <p:nvPr/>
            </p:nvSpPr>
            <p:spPr>
              <a:xfrm>
                <a:off x="433829" y="268511"/>
                <a:ext cx="1146692" cy="253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Public Safety</a:t>
                </a:r>
              </a:p>
            </p:txBody>
          </p:sp>
        </p:grpSp>
      </p:grpSp>
      <p:sp>
        <p:nvSpPr>
          <p:cNvPr id="210" name="TextBox 10"/>
          <p:cNvSpPr txBox="1"/>
          <p:nvPr/>
        </p:nvSpPr>
        <p:spPr>
          <a:xfrm>
            <a:off x="7798992" y="1847562"/>
            <a:ext cx="4099129" cy="2712987"/>
          </a:xfrm>
          <a:prstGeom prst="rect">
            <a:avLst/>
          </a:prstGeom>
          <a:solidFill>
            <a:srgbClr val="D1E4ED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27000" tIns="127000" rIns="127000" bIns="127000" anchor="t">
            <a:spAutoFit/>
          </a:bodyPr>
          <a:lstStyle/>
          <a:p>
            <a:pPr marL="171450" indent="-171450">
              <a:lnSpc>
                <a:spcPct val="150000"/>
              </a:lnSpc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Web-Brower Based Applications, can be accessed from anywhere with any OS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Google map view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GB"/>
              <a:t>User-friendly, actionable, </a:t>
            </a:r>
            <a:r>
              <a:rPr lang="en-US" altLang="zh-CN"/>
              <a:t>&amp;</a:t>
            </a:r>
            <a:r>
              <a:rPr lang="zh-CN" altLang="en-US"/>
              <a:t> </a:t>
            </a:r>
            <a:r>
              <a:rPr lang="en-US" altLang="zh-CN"/>
              <a:t>rule-based</a:t>
            </a:r>
            <a:r>
              <a:rPr lang="zh-CN" altLang="en-US"/>
              <a:t> </a:t>
            </a:r>
            <a:r>
              <a:rPr lang="en-GB"/>
              <a:t>notification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supporting </a:t>
            </a:r>
            <a:r>
              <a:rPr lang="en-GB"/>
              <a:t>e-mail/SMS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/>
              <a:t>Dashboard</a:t>
            </a:r>
            <a:r>
              <a:t> and </a:t>
            </a:r>
            <a:r>
              <a:rPr lang="en-US"/>
              <a:t>Reporting</a:t>
            </a:r>
            <a:endParaRPr lang="en-GB"/>
          </a:p>
          <a:p>
            <a:pPr marL="171450" indent="-171450">
              <a:lnSpc>
                <a:spcPct val="150000"/>
              </a:lnSpc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GB"/>
              <a:t>Mobile APP</a:t>
            </a:r>
            <a:endParaRPr/>
          </a:p>
          <a:p>
            <a:pPr marL="171450" indent="-171450">
              <a:lnSpc>
                <a:spcPct val="150000"/>
              </a:lnSpc>
              <a:buSzPct val="100000"/>
              <a:buFont typeface="Arial"/>
              <a:buChar char="•"/>
              <a:defRPr sz="1200">
                <a:solidFill>
                  <a:srgbClr val="535353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Integration with </a:t>
            </a:r>
            <a:r>
              <a:rPr lang="en-US" altLang="zh-CN"/>
              <a:t>mainstream</a:t>
            </a:r>
            <a:r>
              <a:t> VMS</a:t>
            </a:r>
            <a:r>
              <a:rPr lang="en-US" altLang="zh-CN"/>
              <a:t>:</a:t>
            </a:r>
            <a:r>
              <a:rPr lang="zh-CN" altLang="en-US"/>
              <a:t> </a:t>
            </a:r>
            <a:r>
              <a:rPr lang="en-US" altLang="zh-CN"/>
              <a:t>Genetec</a:t>
            </a:r>
            <a:r>
              <a:rPr lang="zh-CN" altLang="en-US"/>
              <a:t> </a:t>
            </a:r>
            <a:r>
              <a:rPr lang="en-US" altLang="zh-CN"/>
              <a:t>and</a:t>
            </a:r>
            <a:r>
              <a:rPr lang="zh-CN" altLang="en-US"/>
              <a:t> </a:t>
            </a:r>
            <a:r>
              <a:rPr lang="en-US" altLang="zh-CN"/>
              <a:t>Milestone</a:t>
            </a:r>
            <a:endParaRPr/>
          </a:p>
        </p:txBody>
      </p:sp>
      <p:sp>
        <p:nvSpPr>
          <p:cNvPr id="211" name="Rectangle 13"/>
          <p:cNvSpPr txBox="1"/>
          <p:nvPr/>
        </p:nvSpPr>
        <p:spPr>
          <a:xfrm>
            <a:off x="8510875" y="1098373"/>
            <a:ext cx="3378234" cy="384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spcBef>
                <a:spcPts val="1200"/>
              </a:spcBef>
              <a:defRPr sz="19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Command Center and</a:t>
            </a:r>
            <a:r>
              <a:rPr lang="en-US"/>
              <a:t> Op</a:t>
            </a:r>
            <a:endParaRPr/>
          </a:p>
        </p:txBody>
      </p:sp>
      <p:pic>
        <p:nvPicPr>
          <p:cNvPr id="212" name="noun-control-room-2036193-475367.png" descr="noun-control-room-2036193-47536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862" y="1135520"/>
            <a:ext cx="601347" cy="601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icture 31" descr="Map&#10;&#10;Description automatically generated">
            <a:extLst>
              <a:ext uri="{FF2B5EF4-FFF2-40B4-BE49-F238E27FC236}">
                <a16:creationId xmlns:a16="http://schemas.microsoft.com/office/drawing/2014/main" id="{965DCFB3-75D5-915D-75A0-8BC7BCE798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90" y="843496"/>
            <a:ext cx="7214906" cy="43214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1" y="6451282"/>
            <a:ext cx="181834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15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77285" y="156771"/>
            <a:ext cx="10744201" cy="601347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t>Key Customers &amp; Use Cases</a:t>
            </a:r>
          </a:p>
        </p:txBody>
      </p:sp>
      <p:sp>
        <p:nvSpPr>
          <p:cNvPr id="216" name="Text Placeholder 11"/>
          <p:cNvSpPr>
            <a:spLocks noGrp="1"/>
          </p:cNvSpPr>
          <p:nvPr>
            <p:ph type="body" idx="21"/>
          </p:nvPr>
        </p:nvSpPr>
        <p:spPr>
          <a:xfrm>
            <a:off x="8476643" y="2383064"/>
            <a:ext cx="3326561" cy="296321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Perimeter Security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/>
              <a:t>Trespassing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/>
              <a:t>Right-of-way</a:t>
            </a:r>
            <a:r>
              <a:t> detection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Both Independent and Centrally Managed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Incident Investigation and Risk Management</a:t>
            </a:r>
          </a:p>
        </p:txBody>
      </p:sp>
      <p:sp>
        <p:nvSpPr>
          <p:cNvPr id="217" name="Text Placeholder 41"/>
          <p:cNvSpPr>
            <a:spLocks noGrp="1"/>
          </p:cNvSpPr>
          <p:nvPr>
            <p:ph type="body" idx="22"/>
          </p:nvPr>
        </p:nvSpPr>
        <p:spPr>
          <a:xfrm>
            <a:off x="394692" y="678417"/>
            <a:ext cx="10709386" cy="400112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100000"/>
              </a:lnSpc>
              <a:buFont typeface="Arial"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Operation with Advance Tooling</a:t>
            </a:r>
          </a:p>
        </p:txBody>
      </p:sp>
      <p:sp>
        <p:nvSpPr>
          <p:cNvPr id="218" name="矩形 3"/>
          <p:cNvSpPr/>
          <p:nvPr/>
        </p:nvSpPr>
        <p:spPr>
          <a:xfrm>
            <a:off x="385467" y="6396990"/>
            <a:ext cx="1096493" cy="36512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pic>
        <p:nvPicPr>
          <p:cNvPr id="219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ext Placeholder 11"/>
          <p:cNvSpPr txBox="1"/>
          <p:nvPr/>
        </p:nvSpPr>
        <p:spPr>
          <a:xfrm>
            <a:off x="414273" y="2383065"/>
            <a:ext cx="3595349" cy="2200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>
            <a:spAutoFit/>
          </a:bodyPr>
          <a:lstStyle/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Loitering</a:t>
            </a:r>
            <a:r>
              <a:rPr lang="en-US" dirty="0"/>
              <a:t> 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lang="en-US" dirty="0">
                <a:ea typeface="+mn-lt"/>
                <a:cs typeface="+mn-lt"/>
              </a:rPr>
              <a:t>Disorderly Conduct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Illegal Waste Dumping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Vandalism</a:t>
            </a:r>
            <a:r>
              <a:rPr lang="en-US" dirty="0"/>
              <a:t> 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Vehicle Search - License Plate Recognition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Vehicle Traffic Analysis</a:t>
            </a:r>
            <a:r>
              <a:rPr lang="en-US" dirty="0"/>
              <a:t> </a:t>
            </a:r>
            <a:endParaRPr dirty="0"/>
          </a:p>
        </p:txBody>
      </p:sp>
      <p:sp>
        <p:nvSpPr>
          <p:cNvPr id="221" name="Text Placeholder 11"/>
          <p:cNvSpPr txBox="1"/>
          <p:nvPr/>
        </p:nvSpPr>
        <p:spPr>
          <a:xfrm>
            <a:off x="4562308" y="2383066"/>
            <a:ext cx="3310848" cy="216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Perimeter Security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Loitering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Crowd Detection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People Counting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Antisocial Behavior - Violence &amp; Fight Detection</a:t>
            </a:r>
            <a:endParaRPr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Unattended Baggage Detection</a:t>
            </a:r>
          </a:p>
        </p:txBody>
      </p:sp>
      <p:sp>
        <p:nvSpPr>
          <p:cNvPr id="222" name="Text Placeholder 41"/>
          <p:cNvSpPr txBox="1"/>
          <p:nvPr/>
        </p:nvSpPr>
        <p:spPr>
          <a:xfrm>
            <a:off x="706176" y="5860427"/>
            <a:ext cx="10617949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spcBef>
                <a:spcPts val="1000"/>
              </a:spcBef>
              <a:defRPr sz="2000">
                <a:solidFill>
                  <a:srgbClr val="329E9C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Remark SSP provides a fast ROI and pays for itself</a:t>
            </a:r>
          </a:p>
        </p:txBody>
      </p:sp>
      <p:grpSp>
        <p:nvGrpSpPr>
          <p:cNvPr id="244" name="Diagram 12"/>
          <p:cNvGrpSpPr/>
          <p:nvPr/>
        </p:nvGrpSpPr>
        <p:grpSpPr>
          <a:xfrm>
            <a:off x="496953" y="5245982"/>
            <a:ext cx="11118585" cy="618748"/>
            <a:chOff x="-2" y="-3"/>
            <a:chExt cx="11277607" cy="777773"/>
          </a:xfrm>
        </p:grpSpPr>
        <p:grpSp>
          <p:nvGrpSpPr>
            <p:cNvPr id="225" name="Group"/>
            <p:cNvGrpSpPr/>
            <p:nvPr/>
          </p:nvGrpSpPr>
          <p:grpSpPr>
            <a:xfrm>
              <a:off x="-2" y="-3"/>
              <a:ext cx="1944419" cy="777773"/>
              <a:chOff x="0" y="-2"/>
              <a:chExt cx="1944417" cy="777771"/>
            </a:xfrm>
          </p:grpSpPr>
          <p:sp>
            <p:nvSpPr>
              <p:cNvPr id="223" name="Shape"/>
              <p:cNvSpPr/>
              <p:nvPr/>
            </p:nvSpPr>
            <p:spPr>
              <a:xfrm>
                <a:off x="0" y="-2"/>
                <a:ext cx="1944417" cy="777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24" name="Efficient Operation"/>
              <p:cNvSpPr txBox="1"/>
              <p:nvPr/>
            </p:nvSpPr>
            <p:spPr>
              <a:xfrm>
                <a:off x="57130" y="262264"/>
                <a:ext cx="1692846" cy="253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Efficient Operation</a:t>
                </a:r>
              </a:p>
            </p:txBody>
          </p:sp>
        </p:grpSp>
        <p:grpSp>
          <p:nvGrpSpPr>
            <p:cNvPr id="228" name="Group"/>
            <p:cNvGrpSpPr/>
            <p:nvPr/>
          </p:nvGrpSpPr>
          <p:grpSpPr>
            <a:xfrm>
              <a:off x="1555531" y="-2"/>
              <a:ext cx="1944417" cy="777772"/>
              <a:chOff x="0" y="-1"/>
              <a:chExt cx="1944416" cy="777770"/>
            </a:xfrm>
          </p:grpSpPr>
          <p:sp>
            <p:nvSpPr>
              <p:cNvPr id="226" name="Chevron"/>
              <p:cNvSpPr/>
              <p:nvPr/>
            </p:nvSpPr>
            <p:spPr>
              <a:xfrm>
                <a:off x="0" y="-1"/>
                <a:ext cx="1944416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27" name="Fast Response System"/>
              <p:cNvSpPr txBox="1"/>
              <p:nvPr/>
            </p:nvSpPr>
            <p:spPr>
              <a:xfrm>
                <a:off x="426970" y="67954"/>
                <a:ext cx="1128563" cy="641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Fast Response System</a:t>
                </a:r>
              </a:p>
            </p:txBody>
          </p:sp>
        </p:grpSp>
        <p:grpSp>
          <p:nvGrpSpPr>
            <p:cNvPr id="231" name="Group"/>
            <p:cNvGrpSpPr/>
            <p:nvPr/>
          </p:nvGrpSpPr>
          <p:grpSpPr>
            <a:xfrm>
              <a:off x="3111063" y="-2"/>
              <a:ext cx="1944417" cy="777772"/>
              <a:chOff x="0" y="-1"/>
              <a:chExt cx="1944416" cy="777770"/>
            </a:xfrm>
          </p:grpSpPr>
          <p:sp>
            <p:nvSpPr>
              <p:cNvPr id="229" name="Chevron"/>
              <p:cNvSpPr/>
              <p:nvPr/>
            </p:nvSpPr>
            <p:spPr>
              <a:xfrm>
                <a:off x="0" y="-1"/>
                <a:ext cx="1944416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30" name="Violation Tracking"/>
              <p:cNvSpPr txBox="1"/>
              <p:nvPr/>
            </p:nvSpPr>
            <p:spPr>
              <a:xfrm>
                <a:off x="426970" y="165109"/>
                <a:ext cx="1128563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Violation Tracking</a:t>
                </a:r>
              </a:p>
            </p:txBody>
          </p:sp>
        </p:grpSp>
        <p:grpSp>
          <p:nvGrpSpPr>
            <p:cNvPr id="234" name="Group"/>
            <p:cNvGrpSpPr/>
            <p:nvPr/>
          </p:nvGrpSpPr>
          <p:grpSpPr>
            <a:xfrm>
              <a:off x="4666593" y="-2"/>
              <a:ext cx="1944418" cy="777772"/>
              <a:chOff x="0" y="-1"/>
              <a:chExt cx="1944416" cy="777770"/>
            </a:xfrm>
          </p:grpSpPr>
          <p:sp>
            <p:nvSpPr>
              <p:cNvPr id="232" name="Chevron"/>
              <p:cNvSpPr/>
              <p:nvPr/>
            </p:nvSpPr>
            <p:spPr>
              <a:xfrm>
                <a:off x="0" y="-1"/>
                <a:ext cx="1944416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33" name="Risk Management"/>
              <p:cNvSpPr txBox="1"/>
              <p:nvPr/>
            </p:nvSpPr>
            <p:spPr>
              <a:xfrm>
                <a:off x="426970" y="165109"/>
                <a:ext cx="1128563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Risk Management</a:t>
                </a:r>
              </a:p>
            </p:txBody>
          </p:sp>
        </p:grpSp>
        <p:grpSp>
          <p:nvGrpSpPr>
            <p:cNvPr id="237" name="Group"/>
            <p:cNvGrpSpPr/>
            <p:nvPr/>
          </p:nvGrpSpPr>
          <p:grpSpPr>
            <a:xfrm>
              <a:off x="6222125" y="-2"/>
              <a:ext cx="1944418" cy="777772"/>
              <a:chOff x="0" y="-1"/>
              <a:chExt cx="1944417" cy="777770"/>
            </a:xfrm>
          </p:grpSpPr>
          <p:sp>
            <p:nvSpPr>
              <p:cNvPr id="235" name="Chevron"/>
              <p:cNvSpPr/>
              <p:nvPr/>
            </p:nvSpPr>
            <p:spPr>
              <a:xfrm>
                <a:off x="0" y="-1"/>
                <a:ext cx="1944417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36" name="Higher Productivity"/>
              <p:cNvSpPr txBox="1"/>
              <p:nvPr/>
            </p:nvSpPr>
            <p:spPr>
              <a:xfrm>
                <a:off x="426970" y="165109"/>
                <a:ext cx="1128564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Higher Productivity</a:t>
                </a:r>
              </a:p>
            </p:txBody>
          </p:sp>
        </p:grpSp>
        <p:grpSp>
          <p:nvGrpSpPr>
            <p:cNvPr id="240" name="Group"/>
            <p:cNvGrpSpPr/>
            <p:nvPr/>
          </p:nvGrpSpPr>
          <p:grpSpPr>
            <a:xfrm>
              <a:off x="7777657" y="-2"/>
              <a:ext cx="1944417" cy="777772"/>
              <a:chOff x="0" y="-1"/>
              <a:chExt cx="1944416" cy="777770"/>
            </a:xfrm>
          </p:grpSpPr>
          <p:sp>
            <p:nvSpPr>
              <p:cNvPr id="238" name="Chevron"/>
              <p:cNvSpPr/>
              <p:nvPr/>
            </p:nvSpPr>
            <p:spPr>
              <a:xfrm>
                <a:off x="0" y="-1"/>
                <a:ext cx="1944416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39" name="Threat Management"/>
              <p:cNvSpPr txBox="1"/>
              <p:nvPr/>
            </p:nvSpPr>
            <p:spPr>
              <a:xfrm>
                <a:off x="426970" y="165109"/>
                <a:ext cx="1128563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Threat Management</a:t>
                </a:r>
              </a:p>
            </p:txBody>
          </p:sp>
        </p:grpSp>
        <p:grpSp>
          <p:nvGrpSpPr>
            <p:cNvPr id="243" name="Group"/>
            <p:cNvGrpSpPr/>
            <p:nvPr/>
          </p:nvGrpSpPr>
          <p:grpSpPr>
            <a:xfrm>
              <a:off x="9333187" y="-2"/>
              <a:ext cx="1944418" cy="777772"/>
              <a:chOff x="0" y="-1"/>
              <a:chExt cx="1944416" cy="777770"/>
            </a:xfrm>
          </p:grpSpPr>
          <p:sp>
            <p:nvSpPr>
              <p:cNvPr id="241" name="Chevron"/>
              <p:cNvSpPr/>
              <p:nvPr/>
            </p:nvSpPr>
            <p:spPr>
              <a:xfrm>
                <a:off x="0" y="-1"/>
                <a:ext cx="1944416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42" name="Public Safety"/>
              <p:cNvSpPr txBox="1"/>
              <p:nvPr/>
            </p:nvSpPr>
            <p:spPr>
              <a:xfrm>
                <a:off x="426970" y="262264"/>
                <a:ext cx="1128564" cy="253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Public Safety</a:t>
                </a:r>
              </a:p>
            </p:txBody>
          </p:sp>
        </p:grpSp>
      </p:grpSp>
      <p:pic>
        <p:nvPicPr>
          <p:cNvPr id="245" name="Picture 16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96" y="1259561"/>
            <a:ext cx="1089914" cy="108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17" descr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072" y="1384455"/>
            <a:ext cx="2076232" cy="883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222" y="1393213"/>
            <a:ext cx="2906166" cy="72139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ext Placeholder 11"/>
          <p:cNvSpPr txBox="1"/>
          <p:nvPr/>
        </p:nvSpPr>
        <p:spPr>
          <a:xfrm>
            <a:off x="1462786" y="1595481"/>
            <a:ext cx="2511238" cy="694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spcBef>
                <a:spcPts val="1200"/>
              </a:spcBef>
              <a:defRPr sz="17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Local Authority and Police, UK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1" y="6451282"/>
            <a:ext cx="181834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15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60000" y="180000"/>
            <a:ext cx="10744201" cy="601347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rPr lang="en-US" altLang="zh-CN" dirty="0"/>
              <a:t>Upcoming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  <a:endParaRPr dirty="0"/>
          </a:p>
        </p:txBody>
      </p:sp>
      <p:sp>
        <p:nvSpPr>
          <p:cNvPr id="216" name="Text Placeholder 11"/>
          <p:cNvSpPr>
            <a:spLocks noGrp="1"/>
          </p:cNvSpPr>
          <p:nvPr>
            <p:ph type="body" idx="21"/>
          </p:nvPr>
        </p:nvSpPr>
        <p:spPr>
          <a:xfrm>
            <a:off x="8458405" y="2396289"/>
            <a:ext cx="3326561" cy="296321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 dirty="0"/>
              <a:t>Facial ID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Doctor validation for online medical appointments,</a:t>
            </a:r>
            <a:r>
              <a:rPr lang="zh-CN" altLang="en-US" dirty="0"/>
              <a:t> </a:t>
            </a:r>
            <a:r>
              <a:rPr lang="en-US" altLang="zh-CN" dirty="0"/>
              <a:t>report</a:t>
            </a:r>
            <a:r>
              <a:rPr lang="en-GB" altLang="zh-CN" dirty="0"/>
              <a:t> </a:t>
            </a:r>
            <a:r>
              <a:rPr lang="en-US" altLang="zh-CN" dirty="0"/>
              <a:t>f</a:t>
            </a:r>
            <a:r>
              <a:rPr lang="en-GB" altLang="zh-CN" dirty="0"/>
              <a:t>or attendance and timings of sessions, doctors audit trail </a:t>
            </a:r>
            <a:endParaRPr lang="en-US" altLang="zh-CN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 dirty="0"/>
              <a:t>Medical </a:t>
            </a:r>
            <a:r>
              <a:rPr lang="en-US" altLang="zh-CN" dirty="0"/>
              <a:t>PPE</a:t>
            </a:r>
            <a:endParaRPr lang="en-GB" altLang="zh-CN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 dirty="0"/>
              <a:t>Staff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dirty="0"/>
              <a:t>patients check-in verifications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 dirty="0"/>
              <a:t>People Counting occupancy and waiting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en-US" dirty="0"/>
              <a:t> queue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GB" sz="1600" dirty="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Site safety</a:t>
            </a:r>
            <a:endParaRPr lang="en-US" altLang="zh-CN" dirty="0"/>
          </a:p>
        </p:txBody>
      </p:sp>
      <p:sp>
        <p:nvSpPr>
          <p:cNvPr id="217" name="Text Placeholder 41"/>
          <p:cNvSpPr>
            <a:spLocks noGrp="1"/>
          </p:cNvSpPr>
          <p:nvPr>
            <p:ph type="body" idx="22"/>
          </p:nvPr>
        </p:nvSpPr>
        <p:spPr>
          <a:xfrm>
            <a:off x="385467" y="798257"/>
            <a:ext cx="10709386" cy="400112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100000"/>
              </a:lnSpc>
              <a:buFont typeface="Arial"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Solutions</a:t>
            </a:r>
            <a:r>
              <a:rPr dirty="0"/>
              <a:t> with Advance</a:t>
            </a:r>
            <a:r>
              <a:rPr lang="en-GB" dirty="0"/>
              <a:t>d</a:t>
            </a:r>
            <a:r>
              <a:rPr dirty="0"/>
              <a:t> </a:t>
            </a:r>
            <a:r>
              <a:rPr lang="en-GB" dirty="0"/>
              <a:t>Analytics</a:t>
            </a:r>
            <a:endParaRPr dirty="0"/>
          </a:p>
        </p:txBody>
      </p:sp>
      <p:sp>
        <p:nvSpPr>
          <p:cNvPr id="218" name="矩形 3"/>
          <p:cNvSpPr/>
          <p:nvPr/>
        </p:nvSpPr>
        <p:spPr>
          <a:xfrm>
            <a:off x="385467" y="6396990"/>
            <a:ext cx="1096493" cy="36512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pPr>
            <a:endParaRPr/>
          </a:p>
        </p:txBody>
      </p:sp>
      <p:pic>
        <p:nvPicPr>
          <p:cNvPr id="219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ext Placeholder 11"/>
          <p:cNvSpPr txBox="1"/>
          <p:nvPr/>
        </p:nvSpPr>
        <p:spPr>
          <a:xfrm>
            <a:off x="424579" y="2279136"/>
            <a:ext cx="3741652" cy="3339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lang="en-GB" dirty="0"/>
              <a:t>Platform safety</a:t>
            </a: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lang="en-US" altLang="zh-CN" dirty="0"/>
              <a:t>Meta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person</a:t>
            </a:r>
            <a:r>
              <a:rPr lang="zh-CN" altLang="en-US" dirty="0"/>
              <a:t> </a:t>
            </a:r>
            <a:r>
              <a:rPr lang="en-US" altLang="zh-CN" dirty="0"/>
              <a:t>(wearing style, age,</a:t>
            </a:r>
            <a:r>
              <a:rPr lang="zh-CN" altLang="en-US" dirty="0"/>
              <a:t> </a:t>
            </a:r>
            <a:r>
              <a:rPr lang="en-US" altLang="zh-CN" dirty="0"/>
              <a:t>gender)</a:t>
            </a:r>
            <a:r>
              <a:rPr lang="zh-CN" altLang="en-US" dirty="0"/>
              <a:t> </a:t>
            </a:r>
            <a:r>
              <a:rPr lang="en-US" altLang="zh-CN" dirty="0"/>
              <a:t>: criminal, missing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endParaRPr lang="en-GB" altLang="zh-CN" dirty="0"/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lang="en-US" altLang="zh-CN" dirty="0"/>
              <a:t>Meta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vehicle:</a:t>
            </a:r>
            <a:r>
              <a:rPr lang="zh-CN" altLang="en-US" dirty="0"/>
              <a:t> </a:t>
            </a:r>
            <a:r>
              <a:rPr lang="en-US" altLang="zh-CN" dirty="0"/>
              <a:t>color,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dirty="0"/>
              <a:t> </a:t>
            </a:r>
            <a:r>
              <a:rPr lang="en-US" altLang="zh-CN" dirty="0"/>
              <a:t>license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endParaRPr lang="en-GB" dirty="0"/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lang="en-US" dirty="0">
                <a:ea typeface="+mn-lt"/>
                <a:cs typeface="+mn-lt"/>
              </a:rPr>
              <a:t>Disorderly Conduct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lang="en-US" altLang="zh-CN" dirty="0"/>
              <a:t>Vandalism</a:t>
            </a:r>
            <a:endParaRPr lang="en-GB" dirty="0">
              <a:solidFill>
                <a:schemeClr val="accent1"/>
              </a:solidFill>
            </a:endParaRP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lang="en-GB" dirty="0"/>
              <a:t>Unattended Baggage Detection</a:t>
            </a:r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lang="en-GB" dirty="0"/>
              <a:t>Fare </a:t>
            </a:r>
            <a:r>
              <a:rPr lang="en-US" altLang="zh-CN" dirty="0"/>
              <a:t>evasion</a:t>
            </a:r>
            <a:endParaRPr lang="en-GB" dirty="0"/>
          </a:p>
          <a:p>
            <a: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rPr dirty="0"/>
              <a:t>Vandalism</a:t>
            </a:r>
            <a:r>
              <a:rPr lang="en-US" dirty="0"/>
              <a:t> 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44" name="Diagram 12"/>
          <p:cNvGrpSpPr/>
          <p:nvPr/>
        </p:nvGrpSpPr>
        <p:grpSpPr>
          <a:xfrm>
            <a:off x="496953" y="5245982"/>
            <a:ext cx="11118585" cy="618748"/>
            <a:chOff x="-2" y="-3"/>
            <a:chExt cx="11277607" cy="777773"/>
          </a:xfrm>
        </p:grpSpPr>
        <p:grpSp>
          <p:nvGrpSpPr>
            <p:cNvPr id="225" name="Group"/>
            <p:cNvGrpSpPr/>
            <p:nvPr/>
          </p:nvGrpSpPr>
          <p:grpSpPr>
            <a:xfrm>
              <a:off x="-2" y="-3"/>
              <a:ext cx="1944419" cy="777773"/>
              <a:chOff x="0" y="-2"/>
              <a:chExt cx="1944417" cy="777771"/>
            </a:xfrm>
          </p:grpSpPr>
          <p:sp>
            <p:nvSpPr>
              <p:cNvPr id="223" name="Shape"/>
              <p:cNvSpPr/>
              <p:nvPr/>
            </p:nvSpPr>
            <p:spPr>
              <a:xfrm>
                <a:off x="0" y="-2"/>
                <a:ext cx="1944417" cy="777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24" name="Efficient Operation"/>
              <p:cNvSpPr txBox="1"/>
              <p:nvPr/>
            </p:nvSpPr>
            <p:spPr>
              <a:xfrm>
                <a:off x="57130" y="262264"/>
                <a:ext cx="1692846" cy="253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Efficient Operation</a:t>
                </a:r>
              </a:p>
            </p:txBody>
          </p:sp>
        </p:grpSp>
        <p:grpSp>
          <p:nvGrpSpPr>
            <p:cNvPr id="228" name="Group"/>
            <p:cNvGrpSpPr/>
            <p:nvPr/>
          </p:nvGrpSpPr>
          <p:grpSpPr>
            <a:xfrm>
              <a:off x="1555531" y="-2"/>
              <a:ext cx="1944417" cy="777772"/>
              <a:chOff x="0" y="-1"/>
              <a:chExt cx="1944416" cy="777770"/>
            </a:xfrm>
          </p:grpSpPr>
          <p:sp>
            <p:nvSpPr>
              <p:cNvPr id="226" name="Chevron"/>
              <p:cNvSpPr/>
              <p:nvPr/>
            </p:nvSpPr>
            <p:spPr>
              <a:xfrm>
                <a:off x="0" y="-1"/>
                <a:ext cx="1944416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27" name="Fast Response System"/>
              <p:cNvSpPr txBox="1"/>
              <p:nvPr/>
            </p:nvSpPr>
            <p:spPr>
              <a:xfrm>
                <a:off x="426970" y="67954"/>
                <a:ext cx="1128563" cy="641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Fast Response System</a:t>
                </a:r>
              </a:p>
            </p:txBody>
          </p:sp>
        </p:grpSp>
        <p:grpSp>
          <p:nvGrpSpPr>
            <p:cNvPr id="231" name="Group"/>
            <p:cNvGrpSpPr/>
            <p:nvPr/>
          </p:nvGrpSpPr>
          <p:grpSpPr>
            <a:xfrm>
              <a:off x="3111063" y="-2"/>
              <a:ext cx="1944417" cy="777772"/>
              <a:chOff x="0" y="-1"/>
              <a:chExt cx="1944416" cy="777770"/>
            </a:xfrm>
          </p:grpSpPr>
          <p:sp>
            <p:nvSpPr>
              <p:cNvPr id="229" name="Chevron"/>
              <p:cNvSpPr/>
              <p:nvPr/>
            </p:nvSpPr>
            <p:spPr>
              <a:xfrm>
                <a:off x="0" y="-1"/>
                <a:ext cx="1944416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30" name="Violation Tracking"/>
              <p:cNvSpPr txBox="1"/>
              <p:nvPr/>
            </p:nvSpPr>
            <p:spPr>
              <a:xfrm>
                <a:off x="426970" y="165109"/>
                <a:ext cx="1128563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Violation Tracking</a:t>
                </a:r>
              </a:p>
            </p:txBody>
          </p:sp>
        </p:grpSp>
        <p:grpSp>
          <p:nvGrpSpPr>
            <p:cNvPr id="234" name="Group"/>
            <p:cNvGrpSpPr/>
            <p:nvPr/>
          </p:nvGrpSpPr>
          <p:grpSpPr>
            <a:xfrm>
              <a:off x="4666593" y="-2"/>
              <a:ext cx="1944418" cy="777772"/>
              <a:chOff x="0" y="-1"/>
              <a:chExt cx="1944416" cy="777770"/>
            </a:xfrm>
          </p:grpSpPr>
          <p:sp>
            <p:nvSpPr>
              <p:cNvPr id="232" name="Chevron"/>
              <p:cNvSpPr/>
              <p:nvPr/>
            </p:nvSpPr>
            <p:spPr>
              <a:xfrm>
                <a:off x="0" y="-1"/>
                <a:ext cx="1944416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33" name="Risk Management"/>
              <p:cNvSpPr txBox="1"/>
              <p:nvPr/>
            </p:nvSpPr>
            <p:spPr>
              <a:xfrm>
                <a:off x="426970" y="165109"/>
                <a:ext cx="1128563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Risk Management</a:t>
                </a:r>
              </a:p>
            </p:txBody>
          </p:sp>
        </p:grpSp>
        <p:grpSp>
          <p:nvGrpSpPr>
            <p:cNvPr id="237" name="Group"/>
            <p:cNvGrpSpPr/>
            <p:nvPr/>
          </p:nvGrpSpPr>
          <p:grpSpPr>
            <a:xfrm>
              <a:off x="6222125" y="-2"/>
              <a:ext cx="1944418" cy="777772"/>
              <a:chOff x="0" y="-1"/>
              <a:chExt cx="1944417" cy="777770"/>
            </a:xfrm>
          </p:grpSpPr>
          <p:sp>
            <p:nvSpPr>
              <p:cNvPr id="235" name="Chevron"/>
              <p:cNvSpPr/>
              <p:nvPr/>
            </p:nvSpPr>
            <p:spPr>
              <a:xfrm>
                <a:off x="0" y="-1"/>
                <a:ext cx="1944417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36" name="Higher Productivity"/>
              <p:cNvSpPr txBox="1"/>
              <p:nvPr/>
            </p:nvSpPr>
            <p:spPr>
              <a:xfrm>
                <a:off x="426970" y="165109"/>
                <a:ext cx="1128564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Higher Productivity</a:t>
                </a:r>
              </a:p>
            </p:txBody>
          </p:sp>
        </p:grpSp>
        <p:grpSp>
          <p:nvGrpSpPr>
            <p:cNvPr id="240" name="Group"/>
            <p:cNvGrpSpPr/>
            <p:nvPr/>
          </p:nvGrpSpPr>
          <p:grpSpPr>
            <a:xfrm>
              <a:off x="7777657" y="-2"/>
              <a:ext cx="1944417" cy="777772"/>
              <a:chOff x="0" y="-1"/>
              <a:chExt cx="1944416" cy="777770"/>
            </a:xfrm>
          </p:grpSpPr>
          <p:sp>
            <p:nvSpPr>
              <p:cNvPr id="238" name="Chevron"/>
              <p:cNvSpPr/>
              <p:nvPr/>
            </p:nvSpPr>
            <p:spPr>
              <a:xfrm>
                <a:off x="0" y="-1"/>
                <a:ext cx="1944416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39" name="Threat Management"/>
              <p:cNvSpPr txBox="1"/>
              <p:nvPr/>
            </p:nvSpPr>
            <p:spPr>
              <a:xfrm>
                <a:off x="426970" y="165109"/>
                <a:ext cx="1128563" cy="447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Threat Management</a:t>
                </a:r>
              </a:p>
            </p:txBody>
          </p:sp>
        </p:grpSp>
        <p:grpSp>
          <p:nvGrpSpPr>
            <p:cNvPr id="243" name="Group"/>
            <p:cNvGrpSpPr/>
            <p:nvPr/>
          </p:nvGrpSpPr>
          <p:grpSpPr>
            <a:xfrm>
              <a:off x="9333187" y="-2"/>
              <a:ext cx="1944418" cy="777772"/>
              <a:chOff x="0" y="-1"/>
              <a:chExt cx="1944416" cy="777770"/>
            </a:xfrm>
          </p:grpSpPr>
          <p:sp>
            <p:nvSpPr>
              <p:cNvPr id="241" name="Chevron"/>
              <p:cNvSpPr/>
              <p:nvPr/>
            </p:nvSpPr>
            <p:spPr>
              <a:xfrm>
                <a:off x="0" y="-1"/>
                <a:ext cx="1944416" cy="777770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endParaRPr/>
              </a:p>
            </p:txBody>
          </p:sp>
          <p:sp>
            <p:nvSpPr>
              <p:cNvPr id="242" name="Public Safety"/>
              <p:cNvSpPr txBox="1"/>
              <p:nvPr/>
            </p:nvSpPr>
            <p:spPr>
              <a:xfrm>
                <a:off x="426970" y="262264"/>
                <a:ext cx="1128564" cy="253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8669" tIns="18669" rIns="18669" bIns="18669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Public Safety</a:t>
                </a:r>
              </a:p>
            </p:txBody>
          </p:sp>
        </p:grpSp>
      </p:grpSp>
      <p:sp>
        <p:nvSpPr>
          <p:cNvPr id="248" name="Text Placeholder 11"/>
          <p:cNvSpPr txBox="1"/>
          <p:nvPr/>
        </p:nvSpPr>
        <p:spPr>
          <a:xfrm>
            <a:off x="438727" y="1440012"/>
            <a:ext cx="2675815" cy="400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spcBef>
                <a:spcPts val="1200"/>
              </a:spcBef>
              <a:defRPr sz="17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altLang="zh-CN" sz="1800"/>
              <a:t>UK rail network</a:t>
            </a:r>
            <a:endParaRPr sz="180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0A66E85-592D-E90E-AFE6-C454847F000D}"/>
              </a:ext>
            </a:extLst>
          </p:cNvPr>
          <p:cNvSpPr txBox="1">
            <a:spLocks/>
          </p:cNvSpPr>
          <p:nvPr/>
        </p:nvSpPr>
        <p:spPr>
          <a:xfrm>
            <a:off x="4638667" y="2383065"/>
            <a:ext cx="3326561" cy="2963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>
            <a:normAutofit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4572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9144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1371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18288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27940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32512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37084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4165600" marR="0" indent="-5080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GB"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Site safety</a:t>
            </a: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GB"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Perimeter Security</a:t>
            </a: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GB"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Trespassing</a:t>
            </a: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 altLang="zh-CN"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PPE detection</a:t>
            </a: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 altLang="zh-CN" sz="1600">
                <a:sym typeface="Lato"/>
              </a:rPr>
              <a:t>Excavator</a:t>
            </a:r>
            <a:r>
              <a:rPr lang="zh-CN" altLang="en-US" sz="1600">
                <a:sym typeface="Lato"/>
              </a:rPr>
              <a:t> </a:t>
            </a:r>
            <a:r>
              <a:rPr lang="en-US" altLang="zh-CN" sz="1600">
                <a:sym typeface="Lato"/>
              </a:rPr>
              <a:t>detection</a:t>
            </a:r>
            <a:endParaRPr lang="en-US" altLang="zh-CN" sz="1600">
              <a:solidFill>
                <a:srgbClr val="737572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Vehicle Detection</a:t>
            </a: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 altLang="zh-CN"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ANPR</a:t>
            </a: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lang="en-US"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Incident</a:t>
            </a:r>
            <a:r>
              <a:rPr lang="en-GB"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 Investigation and Risk Management</a:t>
            </a: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endParaRPr lang="en-US" sz="1600">
              <a:solidFill>
                <a:srgbClr val="737572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1600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defRPr>
            </a:pPr>
            <a:endParaRPr lang="en-GB" sz="1600">
              <a:solidFill>
                <a:srgbClr val="73757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1B3A5BE4-511D-A1A2-3990-1E42E4D34B47}"/>
              </a:ext>
            </a:extLst>
          </p:cNvPr>
          <p:cNvSpPr txBox="1"/>
          <p:nvPr/>
        </p:nvSpPr>
        <p:spPr>
          <a:xfrm>
            <a:off x="4638667" y="1697930"/>
            <a:ext cx="1671459" cy="400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spcBef>
                <a:spcPts val="1200"/>
              </a:spcBef>
              <a:defRPr sz="17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sz="1800"/>
              <a:t>Construction</a:t>
            </a:r>
            <a:endParaRPr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987A65-BA89-5875-036E-38FD4CEDFD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249" y="1632044"/>
            <a:ext cx="1168527" cy="636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64967F-D508-4419-9E02-B4C7E49049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457" y="1223447"/>
            <a:ext cx="1813751" cy="616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9FEDE2-E662-C84C-EEF2-146FAD01FB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15" y="1589071"/>
            <a:ext cx="1247272" cy="505269"/>
          </a:xfrm>
          <a:prstGeom prst="rect">
            <a:avLst/>
          </a:prstGeom>
        </p:spPr>
      </p:pic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71FEE50-294B-FA20-0993-AF1C672B380F}"/>
              </a:ext>
            </a:extLst>
          </p:cNvPr>
          <p:cNvSpPr txBox="1"/>
          <p:nvPr/>
        </p:nvSpPr>
        <p:spPr>
          <a:xfrm>
            <a:off x="8646286" y="1697930"/>
            <a:ext cx="1671459" cy="400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spcBef>
                <a:spcPts val="1200"/>
              </a:spcBef>
              <a:defRPr sz="17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sz="1800"/>
              <a:t>Healthcare</a:t>
            </a:r>
            <a:endParaRPr sz="1800"/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4AECFE64-E8E0-7587-D8B0-E9A423EAF808}"/>
              </a:ext>
            </a:extLst>
          </p:cNvPr>
          <p:cNvSpPr txBox="1"/>
          <p:nvPr/>
        </p:nvSpPr>
        <p:spPr>
          <a:xfrm>
            <a:off x="747271" y="5932740"/>
            <a:ext cx="10617949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spcBef>
                <a:spcPts val="1000"/>
              </a:spcBef>
              <a:defRPr sz="2000">
                <a:solidFill>
                  <a:srgbClr val="329E9C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Remark SSP provides a fast ROI and pays for itself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FF55C-0BDA-63A0-66FF-581A0B2864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152" y="1897986"/>
            <a:ext cx="1373442" cy="640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B292BB-9EF9-620E-4584-0F898A37BC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48" y="1790406"/>
            <a:ext cx="1400484" cy="4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9701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1" y="6396990"/>
            <a:ext cx="181834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51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347135" y="172458"/>
            <a:ext cx="10744201" cy="601347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rPr lang="en-US" dirty="0"/>
              <a:t>Live </a:t>
            </a:r>
            <a:r>
              <a:rPr lang="en-US" altLang="zh-CN" dirty="0"/>
              <a:t>Crowd Monitoring</a:t>
            </a:r>
            <a:endParaRPr dirty="0"/>
          </a:p>
        </p:txBody>
      </p:sp>
      <p:pic>
        <p:nvPicPr>
          <p:cNvPr id="265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nline Media 4" descr="Crowd Detection (People counting) - Vegas 1">
            <a:hlinkClick r:id="" action="ppaction://media"/>
            <a:extLst>
              <a:ext uri="{FF2B5EF4-FFF2-40B4-BE49-F238E27FC236}">
                <a16:creationId xmlns:a16="http://schemas.microsoft.com/office/drawing/2014/main" id="{29F4DEDC-3F1B-D411-F7FF-FEAFB9C340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504878"/>
            <a:ext cx="5953990" cy="3364005"/>
          </a:xfrm>
          <a:prstGeom prst="rect">
            <a:avLst/>
          </a:prstGeom>
        </p:spPr>
      </p:pic>
      <p:pic>
        <p:nvPicPr>
          <p:cNvPr id="6" name="Online Media 5" descr="Crowd Detection (People counting) - Vegas 2">
            <a:hlinkClick r:id="" action="ppaction://media"/>
            <a:extLst>
              <a:ext uri="{FF2B5EF4-FFF2-40B4-BE49-F238E27FC236}">
                <a16:creationId xmlns:a16="http://schemas.microsoft.com/office/drawing/2014/main" id="{345735B0-2B6E-7231-3AB0-936B71243C6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6"/>
          <a:srcRect l="356" t="5288" r="-356" b="-5288"/>
          <a:stretch/>
        </p:blipFill>
        <p:spPr>
          <a:xfrm>
            <a:off x="6005081" y="1504877"/>
            <a:ext cx="6143158" cy="3554011"/>
          </a:xfrm>
          <a:prstGeom prst="rect">
            <a:avLst/>
          </a:prstGeom>
        </p:spPr>
      </p:pic>
      <p:sp>
        <p:nvSpPr>
          <p:cNvPr id="7" name="Rectangle 20">
            <a:extLst>
              <a:ext uri="{FF2B5EF4-FFF2-40B4-BE49-F238E27FC236}">
                <a16:creationId xmlns:a16="http://schemas.microsoft.com/office/drawing/2014/main" id="{2E3484A7-A8D5-0ED9-3577-AA568DA9286A}"/>
              </a:ext>
            </a:extLst>
          </p:cNvPr>
          <p:cNvSpPr txBox="1"/>
          <p:nvPr/>
        </p:nvSpPr>
        <p:spPr>
          <a:xfrm>
            <a:off x="4436544" y="5091512"/>
            <a:ext cx="313707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dirty="0"/>
              <a:t>Live People Counts: Multi-Zone, Egress, Ingress, and Aggregate count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395984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2" y="6396990"/>
            <a:ext cx="181833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268" name="图片 5" descr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ext Placeholder 1"/>
          <p:cNvSpPr txBox="1"/>
          <p:nvPr/>
        </p:nvSpPr>
        <p:spPr>
          <a:xfrm>
            <a:off x="399804" y="178808"/>
            <a:ext cx="10744201" cy="60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749808">
              <a:lnSpc>
                <a:spcPct val="90000"/>
              </a:lnSpc>
              <a:spcBef>
                <a:spcPts val="800"/>
              </a:spcBef>
              <a:defRPr sz="328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dirty="0"/>
              <a:t>Live Crowd Intelligence</a:t>
            </a:r>
            <a:endParaRPr dirty="0"/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E85A8870-561A-D78D-001F-1234F5E813D1}"/>
              </a:ext>
            </a:extLst>
          </p:cNvPr>
          <p:cNvSpPr txBox="1"/>
          <p:nvPr/>
        </p:nvSpPr>
        <p:spPr>
          <a:xfrm>
            <a:off x="1017094" y="4959900"/>
            <a:ext cx="3563731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dirty="0"/>
              <a:t>Anonymous Detection</a:t>
            </a:r>
            <a:endParaRPr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A8753B76-FFC1-0037-6A3E-C64D7C7EB6DE}"/>
              </a:ext>
            </a:extLst>
          </p:cNvPr>
          <p:cNvSpPr txBox="1"/>
          <p:nvPr/>
        </p:nvSpPr>
        <p:spPr>
          <a:xfrm>
            <a:off x="7183663" y="4959901"/>
            <a:ext cx="3563731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dirty="0"/>
              <a:t>Crowd Flow Tracking</a:t>
            </a:r>
            <a:endParaRPr dirty="0"/>
          </a:p>
        </p:txBody>
      </p:sp>
      <p:pic>
        <p:nvPicPr>
          <p:cNvPr id="6" name="Jason 1.mp4" descr="Jason 1.mp4">
            <a:hlinkClick r:id="" action="ppaction://media"/>
            <a:extLst>
              <a:ext uri="{FF2B5EF4-FFF2-40B4-BE49-F238E27FC236}">
                <a16:creationId xmlns:a16="http://schemas.microsoft.com/office/drawing/2014/main" id="{09FAE430-5F91-E57E-10AE-FEC2542A06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39" y="1376346"/>
            <a:ext cx="5856491" cy="3367482"/>
          </a:xfrm>
          <a:prstGeom prst="rect">
            <a:avLst/>
          </a:prstGeom>
        </p:spPr>
      </p:pic>
      <p:pic>
        <p:nvPicPr>
          <p:cNvPr id="7" name="Jason2.mp4" descr="Jason2.mp4">
            <a:hlinkClick r:id="" action="ppaction://media"/>
            <a:extLst>
              <a:ext uri="{FF2B5EF4-FFF2-40B4-BE49-F238E27FC236}">
                <a16:creationId xmlns:a16="http://schemas.microsoft.com/office/drawing/2014/main" id="{981833EF-B9BF-7B44-3A75-9A8CF94FB98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5999" y="1376346"/>
            <a:ext cx="5870331" cy="33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33125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7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6005081" y="6396990"/>
            <a:ext cx="181834" cy="25653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51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347135" y="172458"/>
            <a:ext cx="10744201" cy="601347"/>
          </a:xfrm>
          <a:prstGeom prst="rect">
            <a:avLst/>
          </a:prstGeom>
        </p:spPr>
        <p:txBody>
          <a:bodyPr/>
          <a:lstStyle>
            <a:lvl1pPr defTabSz="749808">
              <a:spcBef>
                <a:spcPts val="800"/>
              </a:spcBef>
              <a:defRPr sz="3200"/>
            </a:lvl1pPr>
          </a:lstStyle>
          <a:p>
            <a:r>
              <a:rPr lang="en-US" dirty="0"/>
              <a:t>Crowd Monitoring &amp; Analytical Dashboard</a:t>
            </a:r>
            <a:endParaRPr dirty="0"/>
          </a:p>
        </p:txBody>
      </p:sp>
      <p:pic>
        <p:nvPicPr>
          <p:cNvPr id="265" name="图片 5" descr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34" y="6478687"/>
            <a:ext cx="1344776" cy="2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20">
            <a:extLst>
              <a:ext uri="{FF2B5EF4-FFF2-40B4-BE49-F238E27FC236}">
                <a16:creationId xmlns:a16="http://schemas.microsoft.com/office/drawing/2014/main" id="{2E3484A7-A8D5-0ED9-3577-AA568DA9286A}"/>
              </a:ext>
            </a:extLst>
          </p:cNvPr>
          <p:cNvSpPr txBox="1"/>
          <p:nvPr/>
        </p:nvSpPr>
        <p:spPr>
          <a:xfrm>
            <a:off x="1057882" y="4724408"/>
            <a:ext cx="313707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dirty="0"/>
              <a:t>Live People Counts &amp; ReID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323AD2-C4A9-DC38-03B4-49427F5D41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094" y="1289135"/>
            <a:ext cx="6036992" cy="3222244"/>
          </a:xfrm>
          <a:prstGeom prst="rect">
            <a:avLst/>
          </a:prstGeom>
        </p:spPr>
      </p:pic>
      <p:sp>
        <p:nvSpPr>
          <p:cNvPr id="3" name="Rectangle 20">
            <a:extLst>
              <a:ext uri="{FF2B5EF4-FFF2-40B4-BE49-F238E27FC236}">
                <a16:creationId xmlns:a16="http://schemas.microsoft.com/office/drawing/2014/main" id="{4ADEC21E-AD5F-4616-CD1E-83BC18BE427B}"/>
              </a:ext>
            </a:extLst>
          </p:cNvPr>
          <p:cNvSpPr txBox="1"/>
          <p:nvPr/>
        </p:nvSpPr>
        <p:spPr>
          <a:xfrm>
            <a:off x="7458799" y="4678241"/>
            <a:ext cx="313707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US" dirty="0"/>
              <a:t>Analytical Dashboard</a:t>
            </a:r>
            <a:endParaRPr dirty="0"/>
          </a:p>
        </p:txBody>
      </p:sp>
      <p:pic>
        <p:nvPicPr>
          <p:cNvPr id="4" name="Online Media 14" descr="Realtime Alert - Crowd Detection">
            <a:hlinkClick r:id="" action="ppaction://media"/>
            <a:extLst>
              <a:ext uri="{FF2B5EF4-FFF2-40B4-BE49-F238E27FC236}">
                <a16:creationId xmlns:a16="http://schemas.microsoft.com/office/drawing/2014/main" id="{F6BDB3AA-08D1-8746-CC95-59C7B8C758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5975" y="1223812"/>
            <a:ext cx="5990023" cy="33843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Default Theme">
      <a:dk1>
        <a:srgbClr val="737572"/>
      </a:dk1>
      <a:lt1>
        <a:srgbClr val="356E8B"/>
      </a:lt1>
      <a:dk2>
        <a:srgbClr val="A7A7A7"/>
      </a:dk2>
      <a:lt2>
        <a:srgbClr val="535353"/>
      </a:lt2>
      <a:accent1>
        <a:srgbClr val="445469"/>
      </a:accent1>
      <a:accent2>
        <a:srgbClr val="356E8B"/>
      </a:accent2>
      <a:accent3>
        <a:srgbClr val="1EA185"/>
      </a:accent3>
      <a:accent4>
        <a:srgbClr val="ECF4FA"/>
      </a:accent4>
      <a:accent5>
        <a:srgbClr val="F2F2F2"/>
      </a:accent5>
      <a:accent6>
        <a:srgbClr val="363735"/>
      </a:accent6>
      <a:hlink>
        <a:srgbClr val="0000FF"/>
      </a:hlink>
      <a:folHlink>
        <a:srgbClr val="FF00FF"/>
      </a:folHlink>
    </a:clrScheme>
    <a:fontScheme name="Default Them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3757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3757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5469"/>
      </a:accent1>
      <a:accent2>
        <a:srgbClr val="356E8B"/>
      </a:accent2>
      <a:accent3>
        <a:srgbClr val="1EA185"/>
      </a:accent3>
      <a:accent4>
        <a:srgbClr val="ECF4FA"/>
      </a:accent4>
      <a:accent5>
        <a:srgbClr val="F2F2F2"/>
      </a:accent5>
      <a:accent6>
        <a:srgbClr val="363735"/>
      </a:accent6>
      <a:hlink>
        <a:srgbClr val="0000FF"/>
      </a:hlink>
      <a:folHlink>
        <a:srgbClr val="FF00FF"/>
      </a:folHlink>
    </a:clrScheme>
    <a:fontScheme name="Default Them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3757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3757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841</Words>
  <Application>Microsoft Macintosh PowerPoint</Application>
  <PresentationFormat>Widescreen</PresentationFormat>
  <Paragraphs>227</Paragraphs>
  <Slides>19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Helvetica</vt:lpstr>
      <vt:lpstr>Lato</vt:lpstr>
      <vt:lpstr>Lato Black</vt:lpstr>
      <vt:lpstr>Default Theme</vt:lpstr>
      <vt:lpstr>Intelligence Augmentation @Smart Stadiums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Intelligence Augmentation Smart Transportation</dc:title>
  <cp:lastModifiedBy>Ajit Sodhi</cp:lastModifiedBy>
  <cp:revision>27</cp:revision>
  <dcterms:modified xsi:type="dcterms:W3CDTF">2022-09-12T02:51:34Z</dcterms:modified>
</cp:coreProperties>
</file>